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6"/>
  </p:notesMasterIdLst>
  <p:sldIdLst>
    <p:sldId id="256" r:id="rId2"/>
    <p:sldId id="321" r:id="rId3"/>
    <p:sldId id="322" r:id="rId4"/>
    <p:sldId id="260" r:id="rId5"/>
    <p:sldId id="326" r:id="rId6"/>
    <p:sldId id="325" r:id="rId7"/>
    <p:sldId id="327" r:id="rId8"/>
    <p:sldId id="329" r:id="rId9"/>
    <p:sldId id="330" r:id="rId10"/>
    <p:sldId id="332" r:id="rId11"/>
    <p:sldId id="331" r:id="rId12"/>
    <p:sldId id="333" r:id="rId13"/>
    <p:sldId id="319" r:id="rId14"/>
    <p:sldId id="320" r:id="rId15"/>
    <p:sldId id="328" r:id="rId16"/>
    <p:sldId id="335" r:id="rId17"/>
    <p:sldId id="336" r:id="rId18"/>
    <p:sldId id="337" r:id="rId19"/>
    <p:sldId id="267" r:id="rId20"/>
    <p:sldId id="334" r:id="rId21"/>
    <p:sldId id="323" r:id="rId22"/>
    <p:sldId id="324" r:id="rId23"/>
    <p:sldId id="338" r:id="rId24"/>
    <p:sldId id="280" r:id="rId25"/>
  </p:sldIdLst>
  <p:sldSz cx="9144000" cy="5143500" type="screen16x9"/>
  <p:notesSz cx="6858000" cy="9144000"/>
  <p:embeddedFontLst>
    <p:embeddedFont>
      <p:font typeface="Abril Fatface" panose="02000503000000020003" pitchFamily="2" charset="77"/>
      <p:regular r:id="rId27"/>
    </p:embeddedFont>
    <p:embeddedFont>
      <p:font typeface="DM Sans" pitchFamily="2" charset="77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497FD4-CC46-4E56-8FCD-425BDC88EA98}">
  <a:tblStyle styleId="{31497FD4-CC46-4E56-8FCD-425BDC88EA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90"/>
    <p:restoredTop sz="88299"/>
  </p:normalViewPr>
  <p:slideViewPr>
    <p:cSldViewPr snapToGrid="0" snapToObjects="1">
      <p:cViewPr varScale="1">
        <p:scale>
          <a:sx n="144" d="100"/>
          <a:sy n="144" d="100"/>
        </p:scale>
        <p:origin x="10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F89F6B-6C62-DB42-9584-1CF5D3720B3D}" type="doc">
      <dgm:prSet loTypeId="urn:microsoft.com/office/officeart/2005/8/layout/process3" loCatId="" qsTypeId="urn:microsoft.com/office/officeart/2005/8/quickstyle/simple4" qsCatId="simple" csTypeId="urn:microsoft.com/office/officeart/2005/8/colors/accent1_2" csCatId="accent1" phldr="1"/>
      <dgm:spPr/>
    </dgm:pt>
    <dgm:pt modelId="{F7F963D7-A6C1-7547-BB6D-9A6B114D1CDE}">
      <dgm:prSet phldrT="[Text]"/>
      <dgm:spPr/>
      <dgm:t>
        <a:bodyPr/>
        <a:lstStyle/>
        <a:p>
          <a:r>
            <a:rPr lang="en-US" b="0" dirty="0">
              <a:latin typeface="DM Sans" pitchFamily="2" charset="77"/>
            </a:rPr>
            <a:t>WWI - 1930s</a:t>
          </a:r>
        </a:p>
      </dgm:t>
    </dgm:pt>
    <dgm:pt modelId="{F81F794A-9C1B-1443-9993-64B5FB9BE284}" type="parTrans" cxnId="{6E690E80-C62B-324F-A3F9-A669584E4890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7BD0F9F5-FB64-8C46-95A8-B4D922420840}" type="sibTrans" cxnId="{6E690E80-C62B-324F-A3F9-A669584E4890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D20B3919-7AE0-7540-A6E4-BD0CCEE2D683}">
      <dgm:prSet phldrT="[Text]"/>
      <dgm:spPr/>
      <dgm:t>
        <a:bodyPr/>
        <a:lstStyle/>
        <a:p>
          <a:r>
            <a:rPr lang="en-US" b="0" dirty="0">
              <a:latin typeface="DM Sans" pitchFamily="2" charset="77"/>
            </a:rPr>
            <a:t>1930s – 1960s</a:t>
          </a:r>
        </a:p>
      </dgm:t>
    </dgm:pt>
    <dgm:pt modelId="{9D81BB6C-6DFE-044D-9709-4492EBFD60AE}" type="parTrans" cxnId="{62078D5F-3785-5B49-9E82-3A4A77D27EF2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F46561A4-4E53-2445-8F99-057C9C20A947}" type="sibTrans" cxnId="{62078D5F-3785-5B49-9E82-3A4A77D27EF2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5331D7B1-B2B5-9148-B59C-597BE8EBAFEA}">
      <dgm:prSet phldrT="[Text]"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Selective exposure</a:t>
          </a:r>
        </a:p>
      </dgm:t>
    </dgm:pt>
    <dgm:pt modelId="{A901FC3B-78C4-4745-8ED3-8D79891AA97A}" type="parTrans" cxnId="{929E1BB0-70AE-6C41-8C46-87168EEC8CC0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0E7BD3D2-41E6-3142-85B7-B1800BCB4C59}" type="sibTrans" cxnId="{929E1BB0-70AE-6C41-8C46-87168EEC8CC0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A8F6C9EB-1D4C-034A-A7C5-CE239CBDBDAA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Magic Bullet</a:t>
          </a:r>
        </a:p>
      </dgm:t>
    </dgm:pt>
    <dgm:pt modelId="{49E8F7D4-E49E-EA40-A963-289E9CBB364A}" type="parTrans" cxnId="{CAB55521-028D-F54D-9B58-C66FEB2DF614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418ABD0A-6001-6640-9823-7B9D372E5D49}" type="sibTrans" cxnId="{CAB55521-028D-F54D-9B58-C66FEB2DF614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7B7AE7EE-6449-AA49-8420-CA9C7F9B1A3A}">
      <dgm:prSet/>
      <dgm:spPr/>
      <dgm:t>
        <a:bodyPr/>
        <a:lstStyle/>
        <a:p>
          <a:r>
            <a:rPr lang="en-US" b="0" i="0" dirty="0">
              <a:solidFill>
                <a:schemeClr val="tx2"/>
              </a:solidFill>
              <a:latin typeface="DM Sans" pitchFamily="2" charset="77"/>
            </a:rPr>
            <a:t>Hypodermic Needle</a:t>
          </a:r>
          <a:endParaRPr lang="en-US" b="0" dirty="0">
            <a:solidFill>
              <a:schemeClr val="tx2"/>
            </a:solidFill>
            <a:latin typeface="DM Sans" pitchFamily="2" charset="77"/>
          </a:endParaRPr>
        </a:p>
      </dgm:t>
    </dgm:pt>
    <dgm:pt modelId="{15DDDC0C-9C50-4F45-9F48-813946A4B092}" type="parTrans" cxnId="{B07B2E7F-E185-B643-8BAA-F79E26021981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3FCD5EA6-9D72-934E-A073-423E8D2FEED2}" type="sibTrans" cxnId="{B07B2E7F-E185-B643-8BAA-F79E26021981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641C6805-6B31-6D4A-9508-B8E2C6299C8D}">
      <dgm:prSet/>
      <dgm:spPr/>
      <dgm:t>
        <a:bodyPr/>
        <a:lstStyle/>
        <a:p>
          <a:r>
            <a:rPr lang="en-US" b="0" dirty="0">
              <a:latin typeface="DM Sans" pitchFamily="2" charset="77"/>
            </a:rPr>
            <a:t>1960s – 1970s</a:t>
          </a:r>
        </a:p>
      </dgm:t>
    </dgm:pt>
    <dgm:pt modelId="{E67B677B-22BF-1E40-BA0B-02CAE6371845}" type="parTrans" cxnId="{75667FD4-2F6D-C747-93E4-1501AD9932A2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B29A31D8-9D94-3045-AADF-BBB7BBF21A27}" type="sibTrans" cxnId="{75667FD4-2F6D-C747-93E4-1501AD9932A2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35870CBC-0BEE-CD42-96FA-56100141E39A}">
      <dgm:prSet phldrT="[Text]"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Two-step flow</a:t>
          </a:r>
        </a:p>
      </dgm:t>
    </dgm:pt>
    <dgm:pt modelId="{F73EDC8E-C637-3A44-9BD8-E5217E1D7F73}" type="parTrans" cxnId="{B7D17E0F-C466-9742-8E36-E7E19E1C8C2F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A3C3DA9D-0787-5742-9B03-2A5009291FCB}" type="sibTrans" cxnId="{B7D17E0F-C466-9742-8E36-E7E19E1C8C2F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C77B4E9D-8833-C54D-97A6-B2AE9BBEF984}">
      <dgm:prSet/>
      <dgm:spPr/>
      <dgm:t>
        <a:bodyPr/>
        <a:lstStyle/>
        <a:p>
          <a:r>
            <a:rPr lang="en-US" b="0" dirty="0">
              <a:latin typeface="DM Sans" pitchFamily="2" charset="77"/>
            </a:rPr>
            <a:t>1970s - </a:t>
          </a:r>
        </a:p>
      </dgm:t>
    </dgm:pt>
    <dgm:pt modelId="{4620067B-0ABC-BC48-965F-028B74F333E1}" type="parTrans" cxnId="{B8C4EEE5-AA80-F443-9196-066B4248838C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EBC2FCFC-7705-F340-9BFC-0CD8B2E2526C}" type="sibTrans" cxnId="{B8C4EEE5-AA80-F443-9196-066B4248838C}">
      <dgm:prSet/>
      <dgm:spPr/>
      <dgm:t>
        <a:bodyPr/>
        <a:lstStyle/>
        <a:p>
          <a:endParaRPr lang="en-US" b="0">
            <a:latin typeface="DM Sans" pitchFamily="2" charset="77"/>
          </a:endParaRPr>
        </a:p>
      </dgm:t>
    </dgm:pt>
    <dgm:pt modelId="{71BCCF30-72A0-1648-BB2C-8DDCE804D574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Spiral of silence</a:t>
          </a:r>
        </a:p>
      </dgm:t>
    </dgm:pt>
    <dgm:pt modelId="{314A9014-035C-3A4D-BF0D-141B6B03E3DC}" type="parTrans" cxnId="{26DAF072-66D0-6846-B832-309AE157CCCC}">
      <dgm:prSet/>
      <dgm:spPr/>
      <dgm:t>
        <a:bodyPr/>
        <a:lstStyle/>
        <a:p>
          <a:endParaRPr lang="en-US" b="0"/>
        </a:p>
      </dgm:t>
    </dgm:pt>
    <dgm:pt modelId="{E9784639-232F-A547-BB31-3C8C42F81C8C}" type="sibTrans" cxnId="{26DAF072-66D0-6846-B832-309AE157CCCC}">
      <dgm:prSet/>
      <dgm:spPr/>
      <dgm:t>
        <a:bodyPr/>
        <a:lstStyle/>
        <a:p>
          <a:endParaRPr lang="en-US" b="0"/>
        </a:p>
      </dgm:t>
    </dgm:pt>
    <dgm:pt modelId="{40DAC8C7-993E-6941-BED1-50BE882BF6D3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Cultivation</a:t>
          </a:r>
        </a:p>
      </dgm:t>
    </dgm:pt>
    <dgm:pt modelId="{4BFB965C-E6A6-5542-96B1-1BDD44769B4D}" type="parTrans" cxnId="{AAF1AA12-FFCC-0C4B-ADDB-BA0740255B5F}">
      <dgm:prSet/>
      <dgm:spPr/>
      <dgm:t>
        <a:bodyPr/>
        <a:lstStyle/>
        <a:p>
          <a:endParaRPr lang="en-US" b="0"/>
        </a:p>
      </dgm:t>
    </dgm:pt>
    <dgm:pt modelId="{6FA7BAD4-B6AD-6A4F-A02A-BB707EB63076}" type="sibTrans" cxnId="{AAF1AA12-FFCC-0C4B-ADDB-BA0740255B5F}">
      <dgm:prSet/>
      <dgm:spPr/>
      <dgm:t>
        <a:bodyPr/>
        <a:lstStyle/>
        <a:p>
          <a:endParaRPr lang="en-US" b="0"/>
        </a:p>
      </dgm:t>
    </dgm:pt>
    <dgm:pt modelId="{AED79992-FCCF-4E42-8129-3E64D14D7DE7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Social constructivism</a:t>
          </a:r>
        </a:p>
      </dgm:t>
    </dgm:pt>
    <dgm:pt modelId="{C2827219-F1F2-7943-8388-206B8A16F8E8}" type="parTrans" cxnId="{50228B27-0ECC-BA41-ABDE-90BC95531BE0}">
      <dgm:prSet/>
      <dgm:spPr/>
      <dgm:t>
        <a:bodyPr/>
        <a:lstStyle/>
        <a:p>
          <a:endParaRPr lang="en-US" b="0"/>
        </a:p>
      </dgm:t>
    </dgm:pt>
    <dgm:pt modelId="{056B32B0-AB0D-E448-B1C7-93041A0748A5}" type="sibTrans" cxnId="{50228B27-0ECC-BA41-ABDE-90BC95531BE0}">
      <dgm:prSet/>
      <dgm:spPr/>
      <dgm:t>
        <a:bodyPr/>
        <a:lstStyle/>
        <a:p>
          <a:endParaRPr lang="en-US" b="0"/>
        </a:p>
      </dgm:t>
    </dgm:pt>
    <dgm:pt modelId="{02DBB6EE-8F72-2345-BFB1-3C096E82A57F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Framing</a:t>
          </a:r>
        </a:p>
      </dgm:t>
    </dgm:pt>
    <dgm:pt modelId="{DF4E9D5B-00AF-834B-98B8-0745446BDBBD}" type="parTrans" cxnId="{3DABBC0E-9F31-984D-9255-2B8E8459AB83}">
      <dgm:prSet/>
      <dgm:spPr/>
    </dgm:pt>
    <dgm:pt modelId="{8E8FFA5A-16D3-2047-9A3F-81D1F98992AE}" type="sibTrans" cxnId="{3DABBC0E-9F31-984D-9255-2B8E8459AB83}">
      <dgm:prSet/>
      <dgm:spPr/>
    </dgm:pt>
    <dgm:pt modelId="{925663C3-7394-934C-8D56-98D146E28BFA}">
      <dgm:prSet/>
      <dgm:spPr/>
      <dgm:t>
        <a:bodyPr/>
        <a:lstStyle/>
        <a:p>
          <a:r>
            <a:rPr lang="en-US" b="0" dirty="0">
              <a:solidFill>
                <a:schemeClr val="tx2"/>
              </a:solidFill>
              <a:latin typeface="DM Sans" pitchFamily="2" charset="77"/>
            </a:rPr>
            <a:t>Agenda setting</a:t>
          </a:r>
        </a:p>
      </dgm:t>
    </dgm:pt>
    <dgm:pt modelId="{B71C178D-09D3-9C40-B03B-648E829B49A6}" type="parTrans" cxnId="{658AF64D-B5B0-3B48-B7D5-6D093039541C}">
      <dgm:prSet/>
      <dgm:spPr/>
    </dgm:pt>
    <dgm:pt modelId="{F5E69539-AE3A-EE44-B1F4-BFCCF127182E}" type="sibTrans" cxnId="{658AF64D-B5B0-3B48-B7D5-6D093039541C}">
      <dgm:prSet/>
      <dgm:spPr/>
    </dgm:pt>
    <dgm:pt modelId="{1384AD0E-49BC-C449-822E-ABBD8F518D0D}" type="pres">
      <dgm:prSet presAssocID="{8FF89F6B-6C62-DB42-9584-1CF5D3720B3D}" presName="linearFlow" presStyleCnt="0">
        <dgm:presLayoutVars>
          <dgm:dir/>
          <dgm:animLvl val="lvl"/>
          <dgm:resizeHandles val="exact"/>
        </dgm:presLayoutVars>
      </dgm:prSet>
      <dgm:spPr/>
    </dgm:pt>
    <dgm:pt modelId="{E07EEEEC-C7F8-8C4B-A314-4AB97A1A9576}" type="pres">
      <dgm:prSet presAssocID="{F7F963D7-A6C1-7547-BB6D-9A6B114D1CDE}" presName="composite" presStyleCnt="0"/>
      <dgm:spPr/>
    </dgm:pt>
    <dgm:pt modelId="{52B26118-9AEE-3943-8F7F-1B0AB20F4067}" type="pres">
      <dgm:prSet presAssocID="{F7F963D7-A6C1-7547-BB6D-9A6B114D1CDE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761E611-0BD5-5740-8822-6013F3D030F9}" type="pres">
      <dgm:prSet presAssocID="{F7F963D7-A6C1-7547-BB6D-9A6B114D1CDE}" presName="parSh" presStyleLbl="node1" presStyleIdx="0" presStyleCnt="4"/>
      <dgm:spPr/>
    </dgm:pt>
    <dgm:pt modelId="{C5BE0302-3584-2242-9CB4-043FB4AC6E1F}" type="pres">
      <dgm:prSet presAssocID="{F7F963D7-A6C1-7547-BB6D-9A6B114D1CDE}" presName="desTx" presStyleLbl="fgAcc1" presStyleIdx="0" presStyleCnt="4">
        <dgm:presLayoutVars>
          <dgm:bulletEnabled val="1"/>
        </dgm:presLayoutVars>
      </dgm:prSet>
      <dgm:spPr/>
    </dgm:pt>
    <dgm:pt modelId="{9F0EE7D9-C918-874E-8468-FF4147B78316}" type="pres">
      <dgm:prSet presAssocID="{7BD0F9F5-FB64-8C46-95A8-B4D922420840}" presName="sibTrans" presStyleLbl="sibTrans2D1" presStyleIdx="0" presStyleCnt="3"/>
      <dgm:spPr/>
    </dgm:pt>
    <dgm:pt modelId="{77F85637-4375-7246-8FD0-D52217D99173}" type="pres">
      <dgm:prSet presAssocID="{7BD0F9F5-FB64-8C46-95A8-B4D922420840}" presName="connTx" presStyleLbl="sibTrans2D1" presStyleIdx="0" presStyleCnt="3"/>
      <dgm:spPr/>
    </dgm:pt>
    <dgm:pt modelId="{D448C78F-7BA9-6043-BB6B-F77E1D6AEB06}" type="pres">
      <dgm:prSet presAssocID="{D20B3919-7AE0-7540-A6E4-BD0CCEE2D683}" presName="composite" presStyleCnt="0"/>
      <dgm:spPr/>
    </dgm:pt>
    <dgm:pt modelId="{6B9CBB0F-633A-464B-9DAC-23354A0CD34C}" type="pres">
      <dgm:prSet presAssocID="{D20B3919-7AE0-7540-A6E4-BD0CCEE2D683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D2B8C27-549D-B14E-B524-FB480A7904C7}" type="pres">
      <dgm:prSet presAssocID="{D20B3919-7AE0-7540-A6E4-BD0CCEE2D683}" presName="parSh" presStyleLbl="node1" presStyleIdx="1" presStyleCnt="4"/>
      <dgm:spPr/>
    </dgm:pt>
    <dgm:pt modelId="{619DAD4F-195C-5A49-ADDC-4F44C3A5D0AD}" type="pres">
      <dgm:prSet presAssocID="{D20B3919-7AE0-7540-A6E4-BD0CCEE2D683}" presName="desTx" presStyleLbl="fgAcc1" presStyleIdx="1" presStyleCnt="4">
        <dgm:presLayoutVars>
          <dgm:bulletEnabled val="1"/>
        </dgm:presLayoutVars>
      </dgm:prSet>
      <dgm:spPr/>
    </dgm:pt>
    <dgm:pt modelId="{61C36ADC-8342-B04D-A994-DC153505DAE1}" type="pres">
      <dgm:prSet presAssocID="{F46561A4-4E53-2445-8F99-057C9C20A947}" presName="sibTrans" presStyleLbl="sibTrans2D1" presStyleIdx="1" presStyleCnt="3"/>
      <dgm:spPr/>
    </dgm:pt>
    <dgm:pt modelId="{216A1CE7-C27B-9640-9E0C-88EAF914539F}" type="pres">
      <dgm:prSet presAssocID="{F46561A4-4E53-2445-8F99-057C9C20A947}" presName="connTx" presStyleLbl="sibTrans2D1" presStyleIdx="1" presStyleCnt="3"/>
      <dgm:spPr/>
    </dgm:pt>
    <dgm:pt modelId="{071A4DF5-F029-6147-86ED-16E372C3DBAD}" type="pres">
      <dgm:prSet presAssocID="{641C6805-6B31-6D4A-9508-B8E2C6299C8D}" presName="composite" presStyleCnt="0"/>
      <dgm:spPr/>
    </dgm:pt>
    <dgm:pt modelId="{BEBA4DE8-4456-C347-A120-7B0EEFFE04B9}" type="pres">
      <dgm:prSet presAssocID="{641C6805-6B31-6D4A-9508-B8E2C6299C8D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98FD84E-4F38-D64C-8C4B-F0F9DBD40E64}" type="pres">
      <dgm:prSet presAssocID="{641C6805-6B31-6D4A-9508-B8E2C6299C8D}" presName="parSh" presStyleLbl="node1" presStyleIdx="2" presStyleCnt="4"/>
      <dgm:spPr/>
    </dgm:pt>
    <dgm:pt modelId="{FC42C0EA-B8F2-7644-9AC0-B883D4315AB9}" type="pres">
      <dgm:prSet presAssocID="{641C6805-6B31-6D4A-9508-B8E2C6299C8D}" presName="desTx" presStyleLbl="fgAcc1" presStyleIdx="2" presStyleCnt="4">
        <dgm:presLayoutVars>
          <dgm:bulletEnabled val="1"/>
        </dgm:presLayoutVars>
      </dgm:prSet>
      <dgm:spPr/>
    </dgm:pt>
    <dgm:pt modelId="{33FD85D3-BFDE-B643-B3D0-2D24B77F4E33}" type="pres">
      <dgm:prSet presAssocID="{B29A31D8-9D94-3045-AADF-BBB7BBF21A27}" presName="sibTrans" presStyleLbl="sibTrans2D1" presStyleIdx="2" presStyleCnt="3"/>
      <dgm:spPr/>
    </dgm:pt>
    <dgm:pt modelId="{F9E8E1A4-8DD5-E14C-B703-9911674664E5}" type="pres">
      <dgm:prSet presAssocID="{B29A31D8-9D94-3045-AADF-BBB7BBF21A27}" presName="connTx" presStyleLbl="sibTrans2D1" presStyleIdx="2" presStyleCnt="3"/>
      <dgm:spPr/>
    </dgm:pt>
    <dgm:pt modelId="{E8AAB4DC-7870-8B4D-97D6-0177FA579071}" type="pres">
      <dgm:prSet presAssocID="{C77B4E9D-8833-C54D-97A6-B2AE9BBEF984}" presName="composite" presStyleCnt="0"/>
      <dgm:spPr/>
    </dgm:pt>
    <dgm:pt modelId="{361A8BBA-1927-F14D-B628-F1CCCA327B05}" type="pres">
      <dgm:prSet presAssocID="{C77B4E9D-8833-C54D-97A6-B2AE9BBEF984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504ABD7-E3EB-1948-BB64-23DD8F1CCBC0}" type="pres">
      <dgm:prSet presAssocID="{C77B4E9D-8833-C54D-97A6-B2AE9BBEF984}" presName="parSh" presStyleLbl="node1" presStyleIdx="3" presStyleCnt="4"/>
      <dgm:spPr/>
    </dgm:pt>
    <dgm:pt modelId="{C64E5B70-4A9C-FE4C-8B6F-0B2F2426A2C2}" type="pres">
      <dgm:prSet presAssocID="{C77B4E9D-8833-C54D-97A6-B2AE9BBEF984}" presName="desTx" presStyleLbl="fgAcc1" presStyleIdx="3" presStyleCnt="4">
        <dgm:presLayoutVars>
          <dgm:bulletEnabled val="1"/>
        </dgm:presLayoutVars>
      </dgm:prSet>
      <dgm:spPr/>
    </dgm:pt>
  </dgm:ptLst>
  <dgm:cxnLst>
    <dgm:cxn modelId="{A8B42B06-E396-AB47-B44E-01175F87D0FF}" type="presOf" srcId="{D20B3919-7AE0-7540-A6E4-BD0CCEE2D683}" destId="{FD2B8C27-549D-B14E-B524-FB480A7904C7}" srcOrd="1" destOrd="0" presId="urn:microsoft.com/office/officeart/2005/8/layout/process3"/>
    <dgm:cxn modelId="{2F24E70D-75AC-E24E-B91C-B335B80963BD}" type="presOf" srcId="{A8F6C9EB-1D4C-034A-A7C5-CE239CBDBDAA}" destId="{C5BE0302-3584-2242-9CB4-043FB4AC6E1F}" srcOrd="0" destOrd="0" presId="urn:microsoft.com/office/officeart/2005/8/layout/process3"/>
    <dgm:cxn modelId="{3DABBC0E-9F31-984D-9255-2B8E8459AB83}" srcId="{641C6805-6B31-6D4A-9508-B8E2C6299C8D}" destId="{02DBB6EE-8F72-2345-BFB1-3C096E82A57F}" srcOrd="2" destOrd="0" parTransId="{DF4E9D5B-00AF-834B-98B8-0745446BDBBD}" sibTransId="{8E8FFA5A-16D3-2047-9A3F-81D1F98992AE}"/>
    <dgm:cxn modelId="{B7D17E0F-C466-9742-8E36-E7E19E1C8C2F}" srcId="{D20B3919-7AE0-7540-A6E4-BD0CCEE2D683}" destId="{35870CBC-0BEE-CD42-96FA-56100141E39A}" srcOrd="1" destOrd="0" parTransId="{F73EDC8E-C637-3A44-9BD8-E5217E1D7F73}" sibTransId="{A3C3DA9D-0787-5742-9B03-2A5009291FCB}"/>
    <dgm:cxn modelId="{AAF1AA12-FFCC-0C4B-ADDB-BA0740255B5F}" srcId="{641C6805-6B31-6D4A-9508-B8E2C6299C8D}" destId="{40DAC8C7-993E-6941-BED1-50BE882BF6D3}" srcOrd="1" destOrd="0" parTransId="{4BFB965C-E6A6-5542-96B1-1BDD44769B4D}" sibTransId="{6FA7BAD4-B6AD-6A4F-A02A-BB707EB63076}"/>
    <dgm:cxn modelId="{E9013E1F-A8D4-8645-8B12-6E284DD209A1}" type="presOf" srcId="{7BD0F9F5-FB64-8C46-95A8-B4D922420840}" destId="{77F85637-4375-7246-8FD0-D52217D99173}" srcOrd="1" destOrd="0" presId="urn:microsoft.com/office/officeart/2005/8/layout/process3"/>
    <dgm:cxn modelId="{CAB55521-028D-F54D-9B58-C66FEB2DF614}" srcId="{F7F963D7-A6C1-7547-BB6D-9A6B114D1CDE}" destId="{A8F6C9EB-1D4C-034A-A7C5-CE239CBDBDAA}" srcOrd="0" destOrd="0" parTransId="{49E8F7D4-E49E-EA40-A963-289E9CBB364A}" sibTransId="{418ABD0A-6001-6640-9823-7B9D372E5D49}"/>
    <dgm:cxn modelId="{F2471726-15E7-CB46-B0AC-08E512A2781E}" type="presOf" srcId="{35870CBC-0BEE-CD42-96FA-56100141E39A}" destId="{619DAD4F-195C-5A49-ADDC-4F44C3A5D0AD}" srcOrd="0" destOrd="1" presId="urn:microsoft.com/office/officeart/2005/8/layout/process3"/>
    <dgm:cxn modelId="{39302326-4AD9-1949-A227-56167E738C45}" type="presOf" srcId="{40DAC8C7-993E-6941-BED1-50BE882BF6D3}" destId="{FC42C0EA-B8F2-7644-9AC0-B883D4315AB9}" srcOrd="0" destOrd="1" presId="urn:microsoft.com/office/officeart/2005/8/layout/process3"/>
    <dgm:cxn modelId="{50228B27-0ECC-BA41-ABDE-90BC95531BE0}" srcId="{C77B4E9D-8833-C54D-97A6-B2AE9BBEF984}" destId="{AED79992-FCCF-4E42-8129-3E64D14D7DE7}" srcOrd="0" destOrd="0" parTransId="{C2827219-F1F2-7943-8388-206B8A16F8E8}" sibTransId="{056B32B0-AB0D-E448-B1C7-93041A0748A5}"/>
    <dgm:cxn modelId="{60FF0A2A-9C6C-4246-9268-43A4F41C8087}" type="presOf" srcId="{641C6805-6B31-6D4A-9508-B8E2C6299C8D}" destId="{BEBA4DE8-4456-C347-A120-7B0EEFFE04B9}" srcOrd="0" destOrd="0" presId="urn:microsoft.com/office/officeart/2005/8/layout/process3"/>
    <dgm:cxn modelId="{F4BD1D2D-6990-124F-85E9-5DA83A0BEBC5}" type="presOf" srcId="{7B7AE7EE-6449-AA49-8420-CA9C7F9B1A3A}" destId="{C5BE0302-3584-2242-9CB4-043FB4AC6E1F}" srcOrd="0" destOrd="1" presId="urn:microsoft.com/office/officeart/2005/8/layout/process3"/>
    <dgm:cxn modelId="{658AF64D-B5B0-3B48-B7D5-6D093039541C}" srcId="{641C6805-6B31-6D4A-9508-B8E2C6299C8D}" destId="{925663C3-7394-934C-8D56-98D146E28BFA}" srcOrd="3" destOrd="0" parTransId="{B71C178D-09D3-9C40-B03B-648E829B49A6}" sibTransId="{F5E69539-AE3A-EE44-B1F4-BFCCF127182E}"/>
    <dgm:cxn modelId="{62078D5F-3785-5B49-9E82-3A4A77D27EF2}" srcId="{8FF89F6B-6C62-DB42-9584-1CF5D3720B3D}" destId="{D20B3919-7AE0-7540-A6E4-BD0CCEE2D683}" srcOrd="1" destOrd="0" parTransId="{9D81BB6C-6DFE-044D-9709-4492EBFD60AE}" sibTransId="{F46561A4-4E53-2445-8F99-057C9C20A947}"/>
    <dgm:cxn modelId="{9F20916B-9592-C34B-84C3-FD6242D252A0}" type="presOf" srcId="{C77B4E9D-8833-C54D-97A6-B2AE9BBEF984}" destId="{361A8BBA-1927-F14D-B628-F1CCCA327B05}" srcOrd="0" destOrd="0" presId="urn:microsoft.com/office/officeart/2005/8/layout/process3"/>
    <dgm:cxn modelId="{E252846D-954B-D349-9142-0682A51E64E4}" type="presOf" srcId="{925663C3-7394-934C-8D56-98D146E28BFA}" destId="{FC42C0EA-B8F2-7644-9AC0-B883D4315AB9}" srcOrd="0" destOrd="3" presId="urn:microsoft.com/office/officeart/2005/8/layout/process3"/>
    <dgm:cxn modelId="{26DAF072-66D0-6846-B832-309AE157CCCC}" srcId="{641C6805-6B31-6D4A-9508-B8E2C6299C8D}" destId="{71BCCF30-72A0-1648-BB2C-8DDCE804D574}" srcOrd="0" destOrd="0" parTransId="{314A9014-035C-3A4D-BF0D-141B6B03E3DC}" sibTransId="{E9784639-232F-A547-BB31-3C8C42F81C8C}"/>
    <dgm:cxn modelId="{231F5E75-E7DA-1047-BBA4-7E396171CB0F}" type="presOf" srcId="{B29A31D8-9D94-3045-AADF-BBB7BBF21A27}" destId="{33FD85D3-BFDE-B643-B3D0-2D24B77F4E33}" srcOrd="0" destOrd="0" presId="urn:microsoft.com/office/officeart/2005/8/layout/process3"/>
    <dgm:cxn modelId="{B07B2E7F-E185-B643-8BAA-F79E26021981}" srcId="{F7F963D7-A6C1-7547-BB6D-9A6B114D1CDE}" destId="{7B7AE7EE-6449-AA49-8420-CA9C7F9B1A3A}" srcOrd="1" destOrd="0" parTransId="{15DDDC0C-9C50-4F45-9F48-813946A4B092}" sibTransId="{3FCD5EA6-9D72-934E-A073-423E8D2FEED2}"/>
    <dgm:cxn modelId="{6E690E80-C62B-324F-A3F9-A669584E4890}" srcId="{8FF89F6B-6C62-DB42-9584-1CF5D3720B3D}" destId="{F7F963D7-A6C1-7547-BB6D-9A6B114D1CDE}" srcOrd="0" destOrd="0" parTransId="{F81F794A-9C1B-1443-9993-64B5FB9BE284}" sibTransId="{7BD0F9F5-FB64-8C46-95A8-B4D922420840}"/>
    <dgm:cxn modelId="{5C345689-C1E8-3849-9097-19DA05822B17}" type="presOf" srcId="{B29A31D8-9D94-3045-AADF-BBB7BBF21A27}" destId="{F9E8E1A4-8DD5-E14C-B703-9911674664E5}" srcOrd="1" destOrd="0" presId="urn:microsoft.com/office/officeart/2005/8/layout/process3"/>
    <dgm:cxn modelId="{A2DD3D8E-CD19-B042-A339-59A6C676DD66}" type="presOf" srcId="{F46561A4-4E53-2445-8F99-057C9C20A947}" destId="{216A1CE7-C27B-9640-9E0C-88EAF914539F}" srcOrd="1" destOrd="0" presId="urn:microsoft.com/office/officeart/2005/8/layout/process3"/>
    <dgm:cxn modelId="{D6886793-7FCD-944E-94A1-7DCAD45B7C88}" type="presOf" srcId="{641C6805-6B31-6D4A-9508-B8E2C6299C8D}" destId="{198FD84E-4F38-D64C-8C4B-F0F9DBD40E64}" srcOrd="1" destOrd="0" presId="urn:microsoft.com/office/officeart/2005/8/layout/process3"/>
    <dgm:cxn modelId="{43927098-B045-B34A-A352-B24AE569468D}" type="presOf" srcId="{F7F963D7-A6C1-7547-BB6D-9A6B114D1CDE}" destId="{2761E611-0BD5-5740-8822-6013F3D030F9}" srcOrd="1" destOrd="0" presId="urn:microsoft.com/office/officeart/2005/8/layout/process3"/>
    <dgm:cxn modelId="{DC94DFA6-881B-AE44-B577-309311F889CA}" type="presOf" srcId="{8FF89F6B-6C62-DB42-9584-1CF5D3720B3D}" destId="{1384AD0E-49BC-C449-822E-ABBD8F518D0D}" srcOrd="0" destOrd="0" presId="urn:microsoft.com/office/officeart/2005/8/layout/process3"/>
    <dgm:cxn modelId="{929E1BB0-70AE-6C41-8C46-87168EEC8CC0}" srcId="{D20B3919-7AE0-7540-A6E4-BD0CCEE2D683}" destId="{5331D7B1-B2B5-9148-B59C-597BE8EBAFEA}" srcOrd="0" destOrd="0" parTransId="{A901FC3B-78C4-4745-8ED3-8D79891AA97A}" sibTransId="{0E7BD3D2-41E6-3142-85B7-B1800BCB4C59}"/>
    <dgm:cxn modelId="{41C528C0-BF2D-FF4C-850F-14D42FC74913}" type="presOf" srcId="{71BCCF30-72A0-1648-BB2C-8DDCE804D574}" destId="{FC42C0EA-B8F2-7644-9AC0-B883D4315AB9}" srcOrd="0" destOrd="0" presId="urn:microsoft.com/office/officeart/2005/8/layout/process3"/>
    <dgm:cxn modelId="{BB5CC5C1-B074-D440-A89B-37BCD90BE717}" type="presOf" srcId="{C77B4E9D-8833-C54D-97A6-B2AE9BBEF984}" destId="{4504ABD7-E3EB-1948-BB64-23DD8F1CCBC0}" srcOrd="1" destOrd="0" presId="urn:microsoft.com/office/officeart/2005/8/layout/process3"/>
    <dgm:cxn modelId="{D5C0FDC6-7E7F-D342-97C0-DE17E7628E6B}" type="presOf" srcId="{7BD0F9F5-FB64-8C46-95A8-B4D922420840}" destId="{9F0EE7D9-C918-874E-8468-FF4147B78316}" srcOrd="0" destOrd="0" presId="urn:microsoft.com/office/officeart/2005/8/layout/process3"/>
    <dgm:cxn modelId="{73FF15CF-39EB-C74C-9856-44BAE791DE95}" type="presOf" srcId="{D20B3919-7AE0-7540-A6E4-BD0CCEE2D683}" destId="{6B9CBB0F-633A-464B-9DAC-23354A0CD34C}" srcOrd="0" destOrd="0" presId="urn:microsoft.com/office/officeart/2005/8/layout/process3"/>
    <dgm:cxn modelId="{91D0ADD1-EAD4-FD4C-9D7C-0D25E4AAC003}" type="presOf" srcId="{AED79992-FCCF-4E42-8129-3E64D14D7DE7}" destId="{C64E5B70-4A9C-FE4C-8B6F-0B2F2426A2C2}" srcOrd="0" destOrd="0" presId="urn:microsoft.com/office/officeart/2005/8/layout/process3"/>
    <dgm:cxn modelId="{75667FD4-2F6D-C747-93E4-1501AD9932A2}" srcId="{8FF89F6B-6C62-DB42-9584-1CF5D3720B3D}" destId="{641C6805-6B31-6D4A-9508-B8E2C6299C8D}" srcOrd="2" destOrd="0" parTransId="{E67B677B-22BF-1E40-BA0B-02CAE6371845}" sibTransId="{B29A31D8-9D94-3045-AADF-BBB7BBF21A27}"/>
    <dgm:cxn modelId="{F41C6FDC-9B81-1B4B-A74D-7D6B7309229C}" type="presOf" srcId="{F7F963D7-A6C1-7547-BB6D-9A6B114D1CDE}" destId="{52B26118-9AEE-3943-8F7F-1B0AB20F4067}" srcOrd="0" destOrd="0" presId="urn:microsoft.com/office/officeart/2005/8/layout/process3"/>
    <dgm:cxn modelId="{89C2DFE3-97E7-154B-B3B0-BDEB944BCBF3}" type="presOf" srcId="{F46561A4-4E53-2445-8F99-057C9C20A947}" destId="{61C36ADC-8342-B04D-A994-DC153505DAE1}" srcOrd="0" destOrd="0" presId="urn:microsoft.com/office/officeart/2005/8/layout/process3"/>
    <dgm:cxn modelId="{B8C4EEE5-AA80-F443-9196-066B4248838C}" srcId="{8FF89F6B-6C62-DB42-9584-1CF5D3720B3D}" destId="{C77B4E9D-8833-C54D-97A6-B2AE9BBEF984}" srcOrd="3" destOrd="0" parTransId="{4620067B-0ABC-BC48-965F-028B74F333E1}" sibTransId="{EBC2FCFC-7705-F340-9BFC-0CD8B2E2526C}"/>
    <dgm:cxn modelId="{B1F4A8E9-08D8-D94F-9DCD-D81AD433CC72}" type="presOf" srcId="{5331D7B1-B2B5-9148-B59C-597BE8EBAFEA}" destId="{619DAD4F-195C-5A49-ADDC-4F44C3A5D0AD}" srcOrd="0" destOrd="0" presId="urn:microsoft.com/office/officeart/2005/8/layout/process3"/>
    <dgm:cxn modelId="{B019B9EF-5ACF-0C42-BC85-D6A32E931780}" type="presOf" srcId="{02DBB6EE-8F72-2345-BFB1-3C096E82A57F}" destId="{FC42C0EA-B8F2-7644-9AC0-B883D4315AB9}" srcOrd="0" destOrd="2" presId="urn:microsoft.com/office/officeart/2005/8/layout/process3"/>
    <dgm:cxn modelId="{1CCCDC65-512E-D24C-B69E-E4687C4CD8E7}" type="presParOf" srcId="{1384AD0E-49BC-C449-822E-ABBD8F518D0D}" destId="{E07EEEEC-C7F8-8C4B-A314-4AB97A1A9576}" srcOrd="0" destOrd="0" presId="urn:microsoft.com/office/officeart/2005/8/layout/process3"/>
    <dgm:cxn modelId="{44287184-1A66-C647-BE99-D060D4D795AE}" type="presParOf" srcId="{E07EEEEC-C7F8-8C4B-A314-4AB97A1A9576}" destId="{52B26118-9AEE-3943-8F7F-1B0AB20F4067}" srcOrd="0" destOrd="0" presId="urn:microsoft.com/office/officeart/2005/8/layout/process3"/>
    <dgm:cxn modelId="{329E7759-0968-BF47-AA48-8F726D913C99}" type="presParOf" srcId="{E07EEEEC-C7F8-8C4B-A314-4AB97A1A9576}" destId="{2761E611-0BD5-5740-8822-6013F3D030F9}" srcOrd="1" destOrd="0" presId="urn:microsoft.com/office/officeart/2005/8/layout/process3"/>
    <dgm:cxn modelId="{AD054A0E-03D1-DD43-9CBE-60B81ED4B4F9}" type="presParOf" srcId="{E07EEEEC-C7F8-8C4B-A314-4AB97A1A9576}" destId="{C5BE0302-3584-2242-9CB4-043FB4AC6E1F}" srcOrd="2" destOrd="0" presId="urn:microsoft.com/office/officeart/2005/8/layout/process3"/>
    <dgm:cxn modelId="{E78FBEEB-E97D-9E40-8D23-534769A96250}" type="presParOf" srcId="{1384AD0E-49BC-C449-822E-ABBD8F518D0D}" destId="{9F0EE7D9-C918-874E-8468-FF4147B78316}" srcOrd="1" destOrd="0" presId="urn:microsoft.com/office/officeart/2005/8/layout/process3"/>
    <dgm:cxn modelId="{9B0DED8B-782B-2347-AE4A-BA5A70B31A72}" type="presParOf" srcId="{9F0EE7D9-C918-874E-8468-FF4147B78316}" destId="{77F85637-4375-7246-8FD0-D52217D99173}" srcOrd="0" destOrd="0" presId="urn:microsoft.com/office/officeart/2005/8/layout/process3"/>
    <dgm:cxn modelId="{A2308C19-9AC3-9C4A-B614-5F2227E95F49}" type="presParOf" srcId="{1384AD0E-49BC-C449-822E-ABBD8F518D0D}" destId="{D448C78F-7BA9-6043-BB6B-F77E1D6AEB06}" srcOrd="2" destOrd="0" presId="urn:microsoft.com/office/officeart/2005/8/layout/process3"/>
    <dgm:cxn modelId="{966B7B57-6796-C74F-B80B-EBCF57643664}" type="presParOf" srcId="{D448C78F-7BA9-6043-BB6B-F77E1D6AEB06}" destId="{6B9CBB0F-633A-464B-9DAC-23354A0CD34C}" srcOrd="0" destOrd="0" presId="urn:microsoft.com/office/officeart/2005/8/layout/process3"/>
    <dgm:cxn modelId="{A6E7DEC6-9F01-6943-A737-1ABF2A964003}" type="presParOf" srcId="{D448C78F-7BA9-6043-BB6B-F77E1D6AEB06}" destId="{FD2B8C27-549D-B14E-B524-FB480A7904C7}" srcOrd="1" destOrd="0" presId="urn:microsoft.com/office/officeart/2005/8/layout/process3"/>
    <dgm:cxn modelId="{50879640-4D7C-9C41-B615-8D8B893742E4}" type="presParOf" srcId="{D448C78F-7BA9-6043-BB6B-F77E1D6AEB06}" destId="{619DAD4F-195C-5A49-ADDC-4F44C3A5D0AD}" srcOrd="2" destOrd="0" presId="urn:microsoft.com/office/officeart/2005/8/layout/process3"/>
    <dgm:cxn modelId="{0676979C-2FD8-C243-9B6B-E6477BE664F7}" type="presParOf" srcId="{1384AD0E-49BC-C449-822E-ABBD8F518D0D}" destId="{61C36ADC-8342-B04D-A994-DC153505DAE1}" srcOrd="3" destOrd="0" presId="urn:microsoft.com/office/officeart/2005/8/layout/process3"/>
    <dgm:cxn modelId="{BF85BAD1-5E7F-624C-B861-AAC98740940F}" type="presParOf" srcId="{61C36ADC-8342-B04D-A994-DC153505DAE1}" destId="{216A1CE7-C27B-9640-9E0C-88EAF914539F}" srcOrd="0" destOrd="0" presId="urn:microsoft.com/office/officeart/2005/8/layout/process3"/>
    <dgm:cxn modelId="{92C93933-D378-1D40-B7A1-12CCC350740A}" type="presParOf" srcId="{1384AD0E-49BC-C449-822E-ABBD8F518D0D}" destId="{071A4DF5-F029-6147-86ED-16E372C3DBAD}" srcOrd="4" destOrd="0" presId="urn:microsoft.com/office/officeart/2005/8/layout/process3"/>
    <dgm:cxn modelId="{FFF8EFB9-88CB-224F-9AED-9CA02F180BE7}" type="presParOf" srcId="{071A4DF5-F029-6147-86ED-16E372C3DBAD}" destId="{BEBA4DE8-4456-C347-A120-7B0EEFFE04B9}" srcOrd="0" destOrd="0" presId="urn:microsoft.com/office/officeart/2005/8/layout/process3"/>
    <dgm:cxn modelId="{E381405D-0275-824B-8D2B-AAF4ACEEE60B}" type="presParOf" srcId="{071A4DF5-F029-6147-86ED-16E372C3DBAD}" destId="{198FD84E-4F38-D64C-8C4B-F0F9DBD40E64}" srcOrd="1" destOrd="0" presId="urn:microsoft.com/office/officeart/2005/8/layout/process3"/>
    <dgm:cxn modelId="{E9E601B7-FF09-5E40-BB73-B710C056ECED}" type="presParOf" srcId="{071A4DF5-F029-6147-86ED-16E372C3DBAD}" destId="{FC42C0EA-B8F2-7644-9AC0-B883D4315AB9}" srcOrd="2" destOrd="0" presId="urn:microsoft.com/office/officeart/2005/8/layout/process3"/>
    <dgm:cxn modelId="{A3800147-D63C-0044-9710-AD0F724D3662}" type="presParOf" srcId="{1384AD0E-49BC-C449-822E-ABBD8F518D0D}" destId="{33FD85D3-BFDE-B643-B3D0-2D24B77F4E33}" srcOrd="5" destOrd="0" presId="urn:microsoft.com/office/officeart/2005/8/layout/process3"/>
    <dgm:cxn modelId="{5D6A16D3-75B4-3647-8313-E1A61AAEAA90}" type="presParOf" srcId="{33FD85D3-BFDE-B643-B3D0-2D24B77F4E33}" destId="{F9E8E1A4-8DD5-E14C-B703-9911674664E5}" srcOrd="0" destOrd="0" presId="urn:microsoft.com/office/officeart/2005/8/layout/process3"/>
    <dgm:cxn modelId="{953B0CD3-0C3B-B14B-AAC6-83DBA73CE765}" type="presParOf" srcId="{1384AD0E-49BC-C449-822E-ABBD8F518D0D}" destId="{E8AAB4DC-7870-8B4D-97D6-0177FA579071}" srcOrd="6" destOrd="0" presId="urn:microsoft.com/office/officeart/2005/8/layout/process3"/>
    <dgm:cxn modelId="{7B14480D-8DCF-0941-95CB-A445E3E0D7CA}" type="presParOf" srcId="{E8AAB4DC-7870-8B4D-97D6-0177FA579071}" destId="{361A8BBA-1927-F14D-B628-F1CCCA327B05}" srcOrd="0" destOrd="0" presId="urn:microsoft.com/office/officeart/2005/8/layout/process3"/>
    <dgm:cxn modelId="{94776DB4-E78A-6D4B-8F12-5621DE523667}" type="presParOf" srcId="{E8AAB4DC-7870-8B4D-97D6-0177FA579071}" destId="{4504ABD7-E3EB-1948-BB64-23DD8F1CCBC0}" srcOrd="1" destOrd="0" presId="urn:microsoft.com/office/officeart/2005/8/layout/process3"/>
    <dgm:cxn modelId="{180388D1-7C58-A841-93AF-C4110C983E10}" type="presParOf" srcId="{E8AAB4DC-7870-8B4D-97D6-0177FA579071}" destId="{C64E5B70-4A9C-FE4C-8B6F-0B2F2426A2C2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61E611-0BD5-5740-8822-6013F3D030F9}">
      <dsp:nvSpPr>
        <dsp:cNvPr id="0" name=""/>
        <dsp:cNvSpPr/>
      </dsp:nvSpPr>
      <dsp:spPr>
        <a:xfrm>
          <a:off x="1098" y="1173540"/>
          <a:ext cx="1380292" cy="475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DM Sans" pitchFamily="2" charset="77"/>
            </a:rPr>
            <a:t>WWI - 1930s</a:t>
          </a:r>
        </a:p>
      </dsp:txBody>
      <dsp:txXfrm>
        <a:off x="1098" y="1173540"/>
        <a:ext cx="1380292" cy="316800"/>
      </dsp:txXfrm>
    </dsp:sp>
    <dsp:sp modelId="{C5BE0302-3584-2242-9CB4-043FB4AC6E1F}">
      <dsp:nvSpPr>
        <dsp:cNvPr id="0" name=""/>
        <dsp:cNvSpPr/>
      </dsp:nvSpPr>
      <dsp:spPr>
        <a:xfrm>
          <a:off x="283808" y="1490340"/>
          <a:ext cx="1380292" cy="9615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Magic Bullet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solidFill>
                <a:schemeClr val="tx2"/>
              </a:solidFill>
              <a:latin typeface="DM Sans" pitchFamily="2" charset="77"/>
            </a:rPr>
            <a:t>Hypodermic Needle</a:t>
          </a:r>
          <a:endParaRPr lang="en-US" sz="1100" b="0" kern="1200" dirty="0">
            <a:solidFill>
              <a:schemeClr val="tx2"/>
            </a:solidFill>
            <a:latin typeface="DM Sans" pitchFamily="2" charset="77"/>
          </a:endParaRPr>
        </a:p>
      </dsp:txBody>
      <dsp:txXfrm>
        <a:off x="311970" y="1518502"/>
        <a:ext cx="1323968" cy="905213"/>
      </dsp:txXfrm>
    </dsp:sp>
    <dsp:sp modelId="{9F0EE7D9-C918-874E-8468-FF4147B78316}">
      <dsp:nvSpPr>
        <dsp:cNvPr id="0" name=""/>
        <dsp:cNvSpPr/>
      </dsp:nvSpPr>
      <dsp:spPr>
        <a:xfrm>
          <a:off x="1590638" y="1160113"/>
          <a:ext cx="443604" cy="3436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0" kern="1200">
            <a:latin typeface="DM Sans" pitchFamily="2" charset="77"/>
          </a:endParaRPr>
        </a:p>
      </dsp:txBody>
      <dsp:txXfrm>
        <a:off x="1590638" y="1228843"/>
        <a:ext cx="340508" cy="206192"/>
      </dsp:txXfrm>
    </dsp:sp>
    <dsp:sp modelId="{FD2B8C27-549D-B14E-B524-FB480A7904C7}">
      <dsp:nvSpPr>
        <dsp:cNvPr id="0" name=""/>
        <dsp:cNvSpPr/>
      </dsp:nvSpPr>
      <dsp:spPr>
        <a:xfrm>
          <a:off x="2218380" y="1173540"/>
          <a:ext cx="1380292" cy="475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DM Sans" pitchFamily="2" charset="77"/>
            </a:rPr>
            <a:t>1930s – 1960s</a:t>
          </a:r>
        </a:p>
      </dsp:txBody>
      <dsp:txXfrm>
        <a:off x="2218380" y="1173540"/>
        <a:ext cx="1380292" cy="316800"/>
      </dsp:txXfrm>
    </dsp:sp>
    <dsp:sp modelId="{619DAD4F-195C-5A49-ADDC-4F44C3A5D0AD}">
      <dsp:nvSpPr>
        <dsp:cNvPr id="0" name=""/>
        <dsp:cNvSpPr/>
      </dsp:nvSpPr>
      <dsp:spPr>
        <a:xfrm>
          <a:off x="2501090" y="1490340"/>
          <a:ext cx="1380292" cy="9615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Selective exposure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Two-step flow</a:t>
          </a:r>
        </a:p>
      </dsp:txBody>
      <dsp:txXfrm>
        <a:off x="2529252" y="1518502"/>
        <a:ext cx="1323968" cy="905213"/>
      </dsp:txXfrm>
    </dsp:sp>
    <dsp:sp modelId="{61C36ADC-8342-B04D-A994-DC153505DAE1}">
      <dsp:nvSpPr>
        <dsp:cNvPr id="0" name=""/>
        <dsp:cNvSpPr/>
      </dsp:nvSpPr>
      <dsp:spPr>
        <a:xfrm>
          <a:off x="3807920" y="1160113"/>
          <a:ext cx="443604" cy="3436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0" kern="1200">
            <a:latin typeface="DM Sans" pitchFamily="2" charset="77"/>
          </a:endParaRPr>
        </a:p>
      </dsp:txBody>
      <dsp:txXfrm>
        <a:off x="3807920" y="1228843"/>
        <a:ext cx="340508" cy="206192"/>
      </dsp:txXfrm>
    </dsp:sp>
    <dsp:sp modelId="{198FD84E-4F38-D64C-8C4B-F0F9DBD40E64}">
      <dsp:nvSpPr>
        <dsp:cNvPr id="0" name=""/>
        <dsp:cNvSpPr/>
      </dsp:nvSpPr>
      <dsp:spPr>
        <a:xfrm>
          <a:off x="4435662" y="1173540"/>
          <a:ext cx="1380292" cy="475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DM Sans" pitchFamily="2" charset="77"/>
            </a:rPr>
            <a:t>1960s – 1970s</a:t>
          </a:r>
        </a:p>
      </dsp:txBody>
      <dsp:txXfrm>
        <a:off x="4435662" y="1173540"/>
        <a:ext cx="1380292" cy="316800"/>
      </dsp:txXfrm>
    </dsp:sp>
    <dsp:sp modelId="{FC42C0EA-B8F2-7644-9AC0-B883D4315AB9}">
      <dsp:nvSpPr>
        <dsp:cNvPr id="0" name=""/>
        <dsp:cNvSpPr/>
      </dsp:nvSpPr>
      <dsp:spPr>
        <a:xfrm>
          <a:off x="4718372" y="1490340"/>
          <a:ext cx="1380292" cy="9615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Spiral of silence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Cultivation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Framing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Agenda setting</a:t>
          </a:r>
        </a:p>
      </dsp:txBody>
      <dsp:txXfrm>
        <a:off x="4746534" y="1518502"/>
        <a:ext cx="1323968" cy="905213"/>
      </dsp:txXfrm>
    </dsp:sp>
    <dsp:sp modelId="{33FD85D3-BFDE-B643-B3D0-2D24B77F4E33}">
      <dsp:nvSpPr>
        <dsp:cNvPr id="0" name=""/>
        <dsp:cNvSpPr/>
      </dsp:nvSpPr>
      <dsp:spPr>
        <a:xfrm>
          <a:off x="6025202" y="1160113"/>
          <a:ext cx="443604" cy="34365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b="0" kern="1200">
            <a:latin typeface="DM Sans" pitchFamily="2" charset="77"/>
          </a:endParaRPr>
        </a:p>
      </dsp:txBody>
      <dsp:txXfrm>
        <a:off x="6025202" y="1228843"/>
        <a:ext cx="340508" cy="206192"/>
      </dsp:txXfrm>
    </dsp:sp>
    <dsp:sp modelId="{4504ABD7-E3EB-1948-BB64-23DD8F1CCBC0}">
      <dsp:nvSpPr>
        <dsp:cNvPr id="0" name=""/>
        <dsp:cNvSpPr/>
      </dsp:nvSpPr>
      <dsp:spPr>
        <a:xfrm>
          <a:off x="6652944" y="1173540"/>
          <a:ext cx="1380292" cy="475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latin typeface="DM Sans" pitchFamily="2" charset="77"/>
            </a:rPr>
            <a:t>1970s - </a:t>
          </a:r>
        </a:p>
      </dsp:txBody>
      <dsp:txXfrm>
        <a:off x="6652944" y="1173540"/>
        <a:ext cx="1380292" cy="316800"/>
      </dsp:txXfrm>
    </dsp:sp>
    <dsp:sp modelId="{C64E5B70-4A9C-FE4C-8B6F-0B2F2426A2C2}">
      <dsp:nvSpPr>
        <dsp:cNvPr id="0" name=""/>
        <dsp:cNvSpPr/>
      </dsp:nvSpPr>
      <dsp:spPr>
        <a:xfrm>
          <a:off x="6935655" y="1490340"/>
          <a:ext cx="1380292" cy="9615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solidFill>
                <a:schemeClr val="tx2"/>
              </a:solidFill>
              <a:latin typeface="DM Sans" pitchFamily="2" charset="77"/>
            </a:rPr>
            <a:t>Social constructivism</a:t>
          </a:r>
        </a:p>
      </dsp:txBody>
      <dsp:txXfrm>
        <a:off x="6963817" y="1518502"/>
        <a:ext cx="1323968" cy="9052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jpe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67827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44231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67344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66164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6939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43283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38333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93745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7168c7e9a0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7168c7e9a0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300 hours of video are uploaded to YouTube every minute!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Almost 5 billion videos are watched on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Youtube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every single day.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Pinkfong’s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“Baby Shark” stands as one of the most-watched videos of all time, currently passing 10 billion plays.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55431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7168c7e9a0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7168c7e9a0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36738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53215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85308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7168c7e9a0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7168c7e9a0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68568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717148dc98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717148dc98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506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7168c7e9a0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7168c7e9a0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8202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0910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7586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60975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6229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05750" y="1214125"/>
            <a:ext cx="28545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05750" y="3367525"/>
            <a:ext cx="3109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805750" y="2575000"/>
            <a:ext cx="3347100" cy="5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143095" y="16"/>
            <a:ext cx="5001120" cy="4610752"/>
          </a:xfrm>
          <a:custGeom>
            <a:avLst/>
            <a:gdLst/>
            <a:ahLst/>
            <a:cxnLst/>
            <a:rect l="l" t="t" r="r" b="b"/>
            <a:pathLst>
              <a:path w="227272" h="209532" extrusionOk="0">
                <a:moveTo>
                  <a:pt x="76464" y="0"/>
                </a:moveTo>
                <a:cubicBezTo>
                  <a:pt x="16774" y="52437"/>
                  <a:pt x="1" y="131312"/>
                  <a:pt x="39210" y="177376"/>
                </a:cubicBezTo>
                <a:cubicBezTo>
                  <a:pt x="57561" y="198930"/>
                  <a:pt x="84958" y="209532"/>
                  <a:pt x="115199" y="209532"/>
                </a:cubicBezTo>
                <a:cubicBezTo>
                  <a:pt x="150420" y="209532"/>
                  <a:pt x="189498" y="195150"/>
                  <a:pt x="222630" y="166944"/>
                </a:cubicBezTo>
                <a:cubicBezTo>
                  <a:pt x="224206" y="165606"/>
                  <a:pt x="225754" y="164243"/>
                  <a:pt x="227272" y="162860"/>
                </a:cubicBezTo>
                <a:lnTo>
                  <a:pt x="227272" y="0"/>
                </a:lnTo>
                <a:close/>
              </a:path>
            </a:pathLst>
          </a:custGeom>
          <a:solidFill>
            <a:srgbClr val="92CC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011909" y="526475"/>
            <a:ext cx="1132324" cy="503120"/>
          </a:xfrm>
          <a:custGeom>
            <a:avLst/>
            <a:gdLst/>
            <a:ahLst/>
            <a:cxnLst/>
            <a:rect l="l" t="t" r="r" b="b"/>
            <a:pathLst>
              <a:path w="26116" h="11604" extrusionOk="0">
                <a:moveTo>
                  <a:pt x="26114" y="1"/>
                </a:moveTo>
                <a:cubicBezTo>
                  <a:pt x="26024" y="35"/>
                  <a:pt x="25934" y="69"/>
                  <a:pt x="25846" y="106"/>
                </a:cubicBezTo>
                <a:cubicBezTo>
                  <a:pt x="23796" y="975"/>
                  <a:pt x="22125" y="2534"/>
                  <a:pt x="20593" y="4151"/>
                </a:cubicBezTo>
                <a:cubicBezTo>
                  <a:pt x="19258" y="5557"/>
                  <a:pt x="17942" y="7068"/>
                  <a:pt x="16193" y="7904"/>
                </a:cubicBezTo>
                <a:cubicBezTo>
                  <a:pt x="14949" y="8498"/>
                  <a:pt x="13433" y="8612"/>
                  <a:pt x="11901" y="8612"/>
                </a:cubicBezTo>
                <a:cubicBezTo>
                  <a:pt x="10945" y="8612"/>
                  <a:pt x="9982" y="8568"/>
                  <a:pt x="9075" y="8568"/>
                </a:cubicBezTo>
                <a:cubicBezTo>
                  <a:pt x="8602" y="8568"/>
                  <a:pt x="8145" y="8580"/>
                  <a:pt x="7711" y="8617"/>
                </a:cubicBezTo>
                <a:cubicBezTo>
                  <a:pt x="5301" y="8818"/>
                  <a:pt x="0" y="11604"/>
                  <a:pt x="4749" y="11604"/>
                </a:cubicBezTo>
                <a:cubicBezTo>
                  <a:pt x="4905" y="11604"/>
                  <a:pt x="5073" y="11600"/>
                  <a:pt x="5252" y="11594"/>
                </a:cubicBezTo>
                <a:cubicBezTo>
                  <a:pt x="11785" y="11365"/>
                  <a:pt x="18328" y="11308"/>
                  <a:pt x="24871" y="11308"/>
                </a:cubicBezTo>
                <a:cubicBezTo>
                  <a:pt x="25286" y="11308"/>
                  <a:pt x="25701" y="11308"/>
                  <a:pt x="26116" y="11309"/>
                </a:cubicBezTo>
                <a:lnTo>
                  <a:pt x="261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794913" y="356500"/>
            <a:ext cx="1349675" cy="431400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noFill/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3660238" y="4260925"/>
            <a:ext cx="1768225" cy="356725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958888" y="915250"/>
            <a:ext cx="51300" cy="51275"/>
          </a:xfrm>
          <a:custGeom>
            <a:avLst/>
            <a:gdLst/>
            <a:ahLst/>
            <a:cxnLst/>
            <a:rect l="l" t="t" r="r" b="b"/>
            <a:pathLst>
              <a:path w="2052" h="2051" fill="none" extrusionOk="0">
                <a:moveTo>
                  <a:pt x="2052" y="987"/>
                </a:moveTo>
                <a:cubicBezTo>
                  <a:pt x="2052" y="1387"/>
                  <a:pt x="1812" y="1747"/>
                  <a:pt x="1443" y="1900"/>
                </a:cubicBezTo>
                <a:cubicBezTo>
                  <a:pt x="1073" y="2051"/>
                  <a:pt x="649" y="1967"/>
                  <a:pt x="368" y="1685"/>
                </a:cubicBezTo>
                <a:cubicBezTo>
                  <a:pt x="85" y="1403"/>
                  <a:pt x="1" y="978"/>
                  <a:pt x="154" y="610"/>
                </a:cubicBezTo>
                <a:cubicBezTo>
                  <a:pt x="306" y="240"/>
                  <a:pt x="666" y="0"/>
                  <a:pt x="1065" y="0"/>
                </a:cubicBezTo>
                <a:cubicBezTo>
                  <a:pt x="1610" y="0"/>
                  <a:pt x="2052" y="441"/>
                  <a:pt x="2052" y="987"/>
                </a:cubicBezTo>
                <a:close/>
              </a:path>
            </a:pathLst>
          </a:custGeom>
          <a:noFill/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3011613" y="453400"/>
            <a:ext cx="476175" cy="25"/>
          </a:xfrm>
          <a:custGeom>
            <a:avLst/>
            <a:gdLst/>
            <a:ahLst/>
            <a:cxnLst/>
            <a:rect l="l" t="t" r="r" b="b"/>
            <a:pathLst>
              <a:path w="19047" h="1" fill="none" extrusionOk="0">
                <a:moveTo>
                  <a:pt x="1" y="0"/>
                </a:moveTo>
                <a:lnTo>
                  <a:pt x="19047" y="0"/>
                </a:lnTo>
              </a:path>
            </a:pathLst>
          </a:custGeom>
          <a:noFill/>
          <a:ln w="167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601588" y="453400"/>
            <a:ext cx="188975" cy="25"/>
          </a:xfrm>
          <a:custGeom>
            <a:avLst/>
            <a:gdLst/>
            <a:ahLst/>
            <a:cxnLst/>
            <a:rect l="l" t="t" r="r" b="b"/>
            <a:pathLst>
              <a:path w="7559" h="1" fill="none" extrusionOk="0">
                <a:moveTo>
                  <a:pt x="1" y="0"/>
                </a:moveTo>
                <a:lnTo>
                  <a:pt x="7559" y="0"/>
                </a:lnTo>
              </a:path>
            </a:pathLst>
          </a:custGeom>
          <a:noFill/>
          <a:ln w="167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024088" y="4760825"/>
            <a:ext cx="189000" cy="25"/>
          </a:xfrm>
          <a:custGeom>
            <a:avLst/>
            <a:gdLst/>
            <a:ahLst/>
            <a:cxnLst/>
            <a:rect l="l" t="t" r="r" b="b"/>
            <a:pathLst>
              <a:path w="7560" h="1" fill="none" extrusionOk="0">
                <a:moveTo>
                  <a:pt x="0" y="0"/>
                </a:moveTo>
                <a:lnTo>
                  <a:pt x="7559" y="0"/>
                </a:lnTo>
              </a:path>
            </a:pathLst>
          </a:custGeom>
          <a:solidFill>
            <a:schemeClr val="accent2"/>
          </a:solidFill>
          <a:ln w="167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2"/>
          <p:cNvGrpSpPr/>
          <p:nvPr/>
        </p:nvGrpSpPr>
        <p:grpSpPr>
          <a:xfrm>
            <a:off x="3046138" y="601325"/>
            <a:ext cx="68950" cy="68900"/>
            <a:chOff x="5627413" y="1896725"/>
            <a:chExt cx="68950" cy="68900"/>
          </a:xfrm>
        </p:grpSpPr>
        <p:sp>
          <p:nvSpPr>
            <p:cNvPr id="21" name="Google Shape;21;p2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2"/>
            </a:solidFill>
            <a:ln w="111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11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5648325" y="2303250"/>
            <a:ext cx="2440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2" hasCustomPrompt="1"/>
          </p:nvPr>
        </p:nvSpPr>
        <p:spPr>
          <a:xfrm>
            <a:off x="5648325" y="1192975"/>
            <a:ext cx="1917000" cy="11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5648325" y="2992650"/>
            <a:ext cx="244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" name="Google Shape;27;p3"/>
          <p:cNvSpPr/>
          <p:nvPr/>
        </p:nvSpPr>
        <p:spPr>
          <a:xfrm flipH="1">
            <a:off x="-5" y="-9"/>
            <a:ext cx="5001120" cy="4610752"/>
          </a:xfrm>
          <a:custGeom>
            <a:avLst/>
            <a:gdLst/>
            <a:ahLst/>
            <a:cxnLst/>
            <a:rect l="l" t="t" r="r" b="b"/>
            <a:pathLst>
              <a:path w="227272" h="209532" extrusionOk="0">
                <a:moveTo>
                  <a:pt x="76464" y="0"/>
                </a:moveTo>
                <a:cubicBezTo>
                  <a:pt x="16774" y="52437"/>
                  <a:pt x="1" y="131312"/>
                  <a:pt x="39210" y="177376"/>
                </a:cubicBezTo>
                <a:cubicBezTo>
                  <a:pt x="57561" y="198930"/>
                  <a:pt x="84958" y="209532"/>
                  <a:pt x="115199" y="209532"/>
                </a:cubicBezTo>
                <a:cubicBezTo>
                  <a:pt x="150420" y="209532"/>
                  <a:pt x="189498" y="195150"/>
                  <a:pt x="222630" y="166944"/>
                </a:cubicBezTo>
                <a:cubicBezTo>
                  <a:pt x="224206" y="165606"/>
                  <a:pt x="225754" y="164243"/>
                  <a:pt x="227272" y="162860"/>
                </a:cubicBezTo>
                <a:lnTo>
                  <a:pt x="227272" y="0"/>
                </a:lnTo>
                <a:close/>
              </a:path>
            </a:pathLst>
          </a:custGeom>
          <a:solidFill>
            <a:srgbClr val="CE9FBC">
              <a:alpha val="3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6110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 + Design 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"/>
          <p:cNvSpPr/>
          <p:nvPr/>
        </p:nvSpPr>
        <p:spPr>
          <a:xfrm rot="-2307855">
            <a:off x="-3039487" y="721074"/>
            <a:ext cx="5507958" cy="5873602"/>
          </a:xfrm>
          <a:custGeom>
            <a:avLst/>
            <a:gdLst/>
            <a:ahLst/>
            <a:cxnLst/>
            <a:rect l="l" t="t" r="r" b="b"/>
            <a:pathLst>
              <a:path w="37825" h="40336" extrusionOk="0">
                <a:moveTo>
                  <a:pt x="16838" y="0"/>
                </a:moveTo>
                <a:cubicBezTo>
                  <a:pt x="13194" y="0"/>
                  <a:pt x="8859" y="2850"/>
                  <a:pt x="6894" y="4923"/>
                </a:cubicBezTo>
                <a:cubicBezTo>
                  <a:pt x="1978" y="10123"/>
                  <a:pt x="1" y="17946"/>
                  <a:pt x="1858" y="24851"/>
                </a:cubicBezTo>
                <a:cubicBezTo>
                  <a:pt x="3726" y="31767"/>
                  <a:pt x="9353" y="37535"/>
                  <a:pt x="16225" y="39568"/>
                </a:cubicBezTo>
                <a:cubicBezTo>
                  <a:pt x="17945" y="40075"/>
                  <a:pt x="19757" y="40336"/>
                  <a:pt x="21564" y="40336"/>
                </a:cubicBezTo>
                <a:cubicBezTo>
                  <a:pt x="25517" y="40336"/>
                  <a:pt x="29445" y="39086"/>
                  <a:pt x="32340" y="36432"/>
                </a:cubicBezTo>
                <a:cubicBezTo>
                  <a:pt x="36546" y="32553"/>
                  <a:pt x="37824" y="25506"/>
                  <a:pt x="34437" y="20885"/>
                </a:cubicBezTo>
                <a:cubicBezTo>
                  <a:pt x="32252" y="17902"/>
                  <a:pt x="28658" y="16318"/>
                  <a:pt x="25992" y="13762"/>
                </a:cubicBezTo>
                <a:cubicBezTo>
                  <a:pt x="23960" y="11806"/>
                  <a:pt x="22452" y="9260"/>
                  <a:pt x="21873" y="6496"/>
                </a:cubicBezTo>
                <a:cubicBezTo>
                  <a:pt x="21545" y="4978"/>
                  <a:pt x="21873" y="2978"/>
                  <a:pt x="20781" y="1711"/>
                </a:cubicBezTo>
                <a:cubicBezTo>
                  <a:pt x="19728" y="485"/>
                  <a:pt x="18342" y="0"/>
                  <a:pt x="16838" y="0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7"/>
          <p:cNvSpPr/>
          <p:nvPr/>
        </p:nvSpPr>
        <p:spPr>
          <a:xfrm>
            <a:off x="8011909" y="526475"/>
            <a:ext cx="1132324" cy="503120"/>
          </a:xfrm>
          <a:custGeom>
            <a:avLst/>
            <a:gdLst/>
            <a:ahLst/>
            <a:cxnLst/>
            <a:rect l="l" t="t" r="r" b="b"/>
            <a:pathLst>
              <a:path w="26116" h="11604" extrusionOk="0">
                <a:moveTo>
                  <a:pt x="26114" y="1"/>
                </a:moveTo>
                <a:cubicBezTo>
                  <a:pt x="26024" y="35"/>
                  <a:pt x="25934" y="69"/>
                  <a:pt x="25846" y="106"/>
                </a:cubicBezTo>
                <a:cubicBezTo>
                  <a:pt x="23796" y="975"/>
                  <a:pt x="22125" y="2534"/>
                  <a:pt x="20593" y="4151"/>
                </a:cubicBezTo>
                <a:cubicBezTo>
                  <a:pt x="19258" y="5557"/>
                  <a:pt x="17942" y="7068"/>
                  <a:pt x="16193" y="7904"/>
                </a:cubicBezTo>
                <a:cubicBezTo>
                  <a:pt x="14949" y="8498"/>
                  <a:pt x="13433" y="8612"/>
                  <a:pt x="11901" y="8612"/>
                </a:cubicBezTo>
                <a:cubicBezTo>
                  <a:pt x="10945" y="8612"/>
                  <a:pt x="9982" y="8568"/>
                  <a:pt x="9075" y="8568"/>
                </a:cubicBezTo>
                <a:cubicBezTo>
                  <a:pt x="8602" y="8568"/>
                  <a:pt x="8145" y="8580"/>
                  <a:pt x="7711" y="8617"/>
                </a:cubicBezTo>
                <a:cubicBezTo>
                  <a:pt x="5301" y="8818"/>
                  <a:pt x="0" y="11604"/>
                  <a:pt x="4749" y="11604"/>
                </a:cubicBezTo>
                <a:cubicBezTo>
                  <a:pt x="4905" y="11604"/>
                  <a:pt x="5073" y="11600"/>
                  <a:pt x="5252" y="11594"/>
                </a:cubicBezTo>
                <a:cubicBezTo>
                  <a:pt x="11785" y="11365"/>
                  <a:pt x="18328" y="11308"/>
                  <a:pt x="24871" y="11308"/>
                </a:cubicBezTo>
                <a:cubicBezTo>
                  <a:pt x="25286" y="11308"/>
                  <a:pt x="25701" y="11308"/>
                  <a:pt x="26116" y="11309"/>
                </a:cubicBezTo>
                <a:lnTo>
                  <a:pt x="261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7"/>
          <p:cNvSpPr/>
          <p:nvPr/>
        </p:nvSpPr>
        <p:spPr>
          <a:xfrm>
            <a:off x="-540987" y="2833025"/>
            <a:ext cx="1349675" cy="431400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noFill/>
          <a:ln w="111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7"/>
          <p:cNvSpPr/>
          <p:nvPr/>
        </p:nvSpPr>
        <p:spPr>
          <a:xfrm>
            <a:off x="8830488" y="1500850"/>
            <a:ext cx="51300" cy="51275"/>
          </a:xfrm>
          <a:custGeom>
            <a:avLst/>
            <a:gdLst/>
            <a:ahLst/>
            <a:cxnLst/>
            <a:rect l="l" t="t" r="r" b="b"/>
            <a:pathLst>
              <a:path w="2052" h="2051" fill="none" extrusionOk="0">
                <a:moveTo>
                  <a:pt x="2052" y="987"/>
                </a:moveTo>
                <a:cubicBezTo>
                  <a:pt x="2052" y="1387"/>
                  <a:pt x="1812" y="1747"/>
                  <a:pt x="1443" y="1900"/>
                </a:cubicBezTo>
                <a:cubicBezTo>
                  <a:pt x="1073" y="2051"/>
                  <a:pt x="649" y="1967"/>
                  <a:pt x="368" y="1685"/>
                </a:cubicBezTo>
                <a:cubicBezTo>
                  <a:pt x="85" y="1403"/>
                  <a:pt x="1" y="978"/>
                  <a:pt x="154" y="610"/>
                </a:cubicBezTo>
                <a:cubicBezTo>
                  <a:pt x="306" y="240"/>
                  <a:pt x="666" y="0"/>
                  <a:pt x="1065" y="0"/>
                </a:cubicBezTo>
                <a:cubicBezTo>
                  <a:pt x="1610" y="0"/>
                  <a:pt x="2052" y="441"/>
                  <a:pt x="2052" y="987"/>
                </a:cubicBezTo>
                <a:close/>
              </a:path>
            </a:pathLst>
          </a:custGeom>
          <a:noFill/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7"/>
          <p:cNvSpPr/>
          <p:nvPr/>
        </p:nvSpPr>
        <p:spPr>
          <a:xfrm>
            <a:off x="7934288" y="4609100"/>
            <a:ext cx="476175" cy="25"/>
          </a:xfrm>
          <a:custGeom>
            <a:avLst/>
            <a:gdLst/>
            <a:ahLst/>
            <a:cxnLst/>
            <a:rect l="l" t="t" r="r" b="b"/>
            <a:pathLst>
              <a:path w="19047" h="1" fill="none" extrusionOk="0">
                <a:moveTo>
                  <a:pt x="1" y="0"/>
                </a:moveTo>
                <a:lnTo>
                  <a:pt x="19047" y="0"/>
                </a:lnTo>
              </a:path>
            </a:pathLst>
          </a:custGeom>
          <a:noFill/>
          <a:ln w="167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7"/>
          <p:cNvSpPr/>
          <p:nvPr/>
        </p:nvSpPr>
        <p:spPr>
          <a:xfrm>
            <a:off x="8524263" y="4609100"/>
            <a:ext cx="188975" cy="25"/>
          </a:xfrm>
          <a:custGeom>
            <a:avLst/>
            <a:gdLst/>
            <a:ahLst/>
            <a:cxnLst/>
            <a:rect l="l" t="t" r="r" b="b"/>
            <a:pathLst>
              <a:path w="7559" h="1" fill="none" extrusionOk="0">
                <a:moveTo>
                  <a:pt x="1" y="0"/>
                </a:moveTo>
                <a:lnTo>
                  <a:pt x="7559" y="0"/>
                </a:lnTo>
              </a:path>
            </a:pathLst>
          </a:custGeom>
          <a:noFill/>
          <a:ln w="167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" name="Google Shape;199;p17"/>
          <p:cNvGrpSpPr/>
          <p:nvPr/>
        </p:nvGrpSpPr>
        <p:grpSpPr>
          <a:xfrm>
            <a:off x="7968813" y="4757025"/>
            <a:ext cx="68950" cy="68900"/>
            <a:chOff x="5627413" y="1896725"/>
            <a:chExt cx="68950" cy="68900"/>
          </a:xfrm>
        </p:grpSpPr>
        <p:sp>
          <p:nvSpPr>
            <p:cNvPr id="200" name="Google Shape;200;p17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2"/>
            </a:solidFill>
            <a:ln w="111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11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xfrm>
            <a:off x="743525" y="520675"/>
            <a:ext cx="23331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1433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 + Two Columns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/>
          <p:nvPr/>
        </p:nvSpPr>
        <p:spPr>
          <a:xfrm>
            <a:off x="0" y="2349862"/>
            <a:ext cx="9144005" cy="2793640"/>
          </a:xfrm>
          <a:custGeom>
            <a:avLst/>
            <a:gdLst/>
            <a:ahLst/>
            <a:cxnLst/>
            <a:rect l="l" t="t" r="r" b="b"/>
            <a:pathLst>
              <a:path w="268310" h="81973" extrusionOk="0">
                <a:moveTo>
                  <a:pt x="102356" y="0"/>
                </a:moveTo>
                <a:cubicBezTo>
                  <a:pt x="93483" y="0"/>
                  <a:pt x="84343" y="4733"/>
                  <a:pt x="79028" y="11723"/>
                </a:cubicBezTo>
                <a:cubicBezTo>
                  <a:pt x="73107" y="19513"/>
                  <a:pt x="72184" y="29777"/>
                  <a:pt x="66914" y="37814"/>
                </a:cubicBezTo>
                <a:cubicBezTo>
                  <a:pt x="61686" y="45788"/>
                  <a:pt x="52668" y="51450"/>
                  <a:pt x="43041" y="51802"/>
                </a:cubicBezTo>
                <a:cubicBezTo>
                  <a:pt x="42550" y="51820"/>
                  <a:pt x="42054" y="51826"/>
                  <a:pt x="41555" y="51826"/>
                </a:cubicBezTo>
                <a:cubicBezTo>
                  <a:pt x="40018" y="51826"/>
                  <a:pt x="38455" y="51762"/>
                  <a:pt x="36910" y="51762"/>
                </a:cubicBezTo>
                <a:cubicBezTo>
                  <a:pt x="33705" y="51762"/>
                  <a:pt x="30581" y="52040"/>
                  <a:pt x="27940" y="53748"/>
                </a:cubicBezTo>
                <a:cubicBezTo>
                  <a:pt x="21854" y="57686"/>
                  <a:pt x="21242" y="67343"/>
                  <a:pt x="19922" y="70936"/>
                </a:cubicBezTo>
                <a:cubicBezTo>
                  <a:pt x="17318" y="78034"/>
                  <a:pt x="5972" y="71533"/>
                  <a:pt x="1" y="81973"/>
                </a:cubicBezTo>
                <a:lnTo>
                  <a:pt x="268109" y="81973"/>
                </a:lnTo>
                <a:cubicBezTo>
                  <a:pt x="268310" y="76971"/>
                  <a:pt x="266606" y="61374"/>
                  <a:pt x="265391" y="59518"/>
                </a:cubicBezTo>
                <a:cubicBezTo>
                  <a:pt x="260152" y="51515"/>
                  <a:pt x="248029" y="47996"/>
                  <a:pt x="239376" y="46445"/>
                </a:cubicBezTo>
                <a:cubicBezTo>
                  <a:pt x="230038" y="44769"/>
                  <a:pt x="218642" y="44685"/>
                  <a:pt x="210905" y="39114"/>
                </a:cubicBezTo>
                <a:cubicBezTo>
                  <a:pt x="202473" y="33041"/>
                  <a:pt x="198759" y="21039"/>
                  <a:pt x="188746" y="18441"/>
                </a:cubicBezTo>
                <a:cubicBezTo>
                  <a:pt x="187196" y="18039"/>
                  <a:pt x="185636" y="17874"/>
                  <a:pt x="184068" y="17874"/>
                </a:cubicBezTo>
                <a:cubicBezTo>
                  <a:pt x="178713" y="17874"/>
                  <a:pt x="173274" y="19804"/>
                  <a:pt x="167905" y="20824"/>
                </a:cubicBezTo>
                <a:cubicBezTo>
                  <a:pt x="164949" y="21385"/>
                  <a:pt x="161942" y="21663"/>
                  <a:pt x="158936" y="21663"/>
                </a:cubicBezTo>
                <a:cubicBezTo>
                  <a:pt x="151713" y="21663"/>
                  <a:pt x="144488" y="20061"/>
                  <a:pt x="137946" y="16946"/>
                </a:cubicBezTo>
                <a:cubicBezTo>
                  <a:pt x="127519" y="11982"/>
                  <a:pt x="118536" y="2766"/>
                  <a:pt x="106975" y="450"/>
                </a:cubicBezTo>
                <a:cubicBezTo>
                  <a:pt x="105459" y="145"/>
                  <a:pt x="103911" y="0"/>
                  <a:pt x="102356" y="0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1"/>
          <p:cNvSpPr/>
          <p:nvPr/>
        </p:nvSpPr>
        <p:spPr>
          <a:xfrm flipH="1">
            <a:off x="4073382" y="936888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1"/>
          <p:cNvSpPr/>
          <p:nvPr/>
        </p:nvSpPr>
        <p:spPr>
          <a:xfrm>
            <a:off x="-56033" y="3047978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1"/>
          <p:cNvSpPr/>
          <p:nvPr/>
        </p:nvSpPr>
        <p:spPr>
          <a:xfrm>
            <a:off x="8512888" y="2533570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" name="Google Shape;260;p21"/>
          <p:cNvGrpSpPr/>
          <p:nvPr/>
        </p:nvGrpSpPr>
        <p:grpSpPr>
          <a:xfrm>
            <a:off x="8940450" y="2987037"/>
            <a:ext cx="92876" cy="92876"/>
            <a:chOff x="18635775" y="3220037"/>
            <a:chExt cx="92876" cy="92876"/>
          </a:xfrm>
        </p:grpSpPr>
        <p:sp>
          <p:nvSpPr>
            <p:cNvPr id="261" name="Google Shape;261;p21"/>
            <p:cNvSpPr/>
            <p:nvPr/>
          </p:nvSpPr>
          <p:spPr>
            <a:xfrm>
              <a:off x="18682196" y="3220037"/>
              <a:ext cx="34" cy="92876"/>
            </a:xfrm>
            <a:custGeom>
              <a:avLst/>
              <a:gdLst/>
              <a:ahLst/>
              <a:cxnLst/>
              <a:rect l="l" t="t" r="r" b="b"/>
              <a:pathLst>
                <a:path w="1" h="2757" fill="none" extrusionOk="0">
                  <a:moveTo>
                    <a:pt x="1" y="0"/>
                  </a:moveTo>
                  <a:lnTo>
                    <a:pt x="1" y="2757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18635775" y="3266459"/>
              <a:ext cx="92876" cy="34"/>
            </a:xfrm>
            <a:custGeom>
              <a:avLst/>
              <a:gdLst/>
              <a:ahLst/>
              <a:cxnLst/>
              <a:rect l="l" t="t" r="r" b="b"/>
              <a:pathLst>
                <a:path w="2757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21"/>
          <p:cNvGrpSpPr/>
          <p:nvPr/>
        </p:nvGrpSpPr>
        <p:grpSpPr>
          <a:xfrm>
            <a:off x="655108" y="1150954"/>
            <a:ext cx="92910" cy="92843"/>
            <a:chOff x="5627413" y="1896725"/>
            <a:chExt cx="68950" cy="68900"/>
          </a:xfrm>
        </p:grpSpPr>
        <p:sp>
          <p:nvSpPr>
            <p:cNvPr id="264" name="Google Shape;264;p21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1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" name="Google Shape;266;p21"/>
          <p:cNvSpPr/>
          <p:nvPr/>
        </p:nvSpPr>
        <p:spPr>
          <a:xfrm flipH="1">
            <a:off x="7460032" y="456213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1"/>
          <p:cNvSpPr txBox="1">
            <a:spLocks noGrp="1"/>
          </p:cNvSpPr>
          <p:nvPr>
            <p:ph type="title"/>
          </p:nvPr>
        </p:nvSpPr>
        <p:spPr>
          <a:xfrm>
            <a:off x="743525" y="520675"/>
            <a:ext cx="23331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Google Shape;268;p21"/>
          <p:cNvSpPr txBox="1">
            <a:spLocks noGrp="1"/>
          </p:cNvSpPr>
          <p:nvPr>
            <p:ph type="title" idx="2"/>
          </p:nvPr>
        </p:nvSpPr>
        <p:spPr>
          <a:xfrm>
            <a:off x="1009098" y="2421725"/>
            <a:ext cx="21582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9" name="Google Shape;269;p21"/>
          <p:cNvSpPr txBox="1">
            <a:spLocks noGrp="1"/>
          </p:cNvSpPr>
          <p:nvPr>
            <p:ph type="subTitle" idx="1"/>
          </p:nvPr>
        </p:nvSpPr>
        <p:spPr>
          <a:xfrm>
            <a:off x="1009098" y="2882481"/>
            <a:ext cx="21582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21"/>
          <p:cNvSpPr txBox="1">
            <a:spLocks noGrp="1"/>
          </p:cNvSpPr>
          <p:nvPr>
            <p:ph type="title" idx="3"/>
          </p:nvPr>
        </p:nvSpPr>
        <p:spPr>
          <a:xfrm>
            <a:off x="5976702" y="2421725"/>
            <a:ext cx="21582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1" name="Google Shape;271;p21"/>
          <p:cNvSpPr txBox="1">
            <a:spLocks noGrp="1"/>
          </p:cNvSpPr>
          <p:nvPr>
            <p:ph type="subTitle" idx="4"/>
          </p:nvPr>
        </p:nvSpPr>
        <p:spPr>
          <a:xfrm>
            <a:off x="5976702" y="2882481"/>
            <a:ext cx="21582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916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43525" y="1204100"/>
            <a:ext cx="7377000" cy="32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8310012" y="794052"/>
            <a:ext cx="879783" cy="390910"/>
          </a:xfrm>
          <a:custGeom>
            <a:avLst/>
            <a:gdLst/>
            <a:ahLst/>
            <a:cxnLst/>
            <a:rect l="l" t="t" r="r" b="b"/>
            <a:pathLst>
              <a:path w="26116" h="11604" extrusionOk="0">
                <a:moveTo>
                  <a:pt x="26114" y="1"/>
                </a:moveTo>
                <a:cubicBezTo>
                  <a:pt x="26024" y="35"/>
                  <a:pt x="25934" y="69"/>
                  <a:pt x="25846" y="106"/>
                </a:cubicBezTo>
                <a:cubicBezTo>
                  <a:pt x="23796" y="975"/>
                  <a:pt x="22125" y="2534"/>
                  <a:pt x="20593" y="4151"/>
                </a:cubicBezTo>
                <a:cubicBezTo>
                  <a:pt x="19258" y="5557"/>
                  <a:pt x="17942" y="7068"/>
                  <a:pt x="16193" y="7904"/>
                </a:cubicBezTo>
                <a:cubicBezTo>
                  <a:pt x="14949" y="8498"/>
                  <a:pt x="13433" y="8612"/>
                  <a:pt x="11901" y="8612"/>
                </a:cubicBezTo>
                <a:cubicBezTo>
                  <a:pt x="10945" y="8612"/>
                  <a:pt x="9982" y="8568"/>
                  <a:pt x="9075" y="8568"/>
                </a:cubicBezTo>
                <a:cubicBezTo>
                  <a:pt x="8602" y="8568"/>
                  <a:pt x="8145" y="8580"/>
                  <a:pt x="7711" y="8617"/>
                </a:cubicBezTo>
                <a:cubicBezTo>
                  <a:pt x="5301" y="8818"/>
                  <a:pt x="0" y="11604"/>
                  <a:pt x="4749" y="11604"/>
                </a:cubicBezTo>
                <a:cubicBezTo>
                  <a:pt x="4905" y="11604"/>
                  <a:pt x="5073" y="11600"/>
                  <a:pt x="5252" y="11594"/>
                </a:cubicBezTo>
                <a:cubicBezTo>
                  <a:pt x="11785" y="11365"/>
                  <a:pt x="18328" y="11308"/>
                  <a:pt x="24871" y="11308"/>
                </a:cubicBezTo>
                <a:cubicBezTo>
                  <a:pt x="25286" y="11308"/>
                  <a:pt x="25701" y="11308"/>
                  <a:pt x="26116" y="11309"/>
                </a:cubicBezTo>
                <a:lnTo>
                  <a:pt x="261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7951541" y="91771"/>
            <a:ext cx="1818687" cy="581312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2975211" y="268525"/>
            <a:ext cx="641646" cy="34"/>
          </a:xfrm>
          <a:custGeom>
            <a:avLst/>
            <a:gdLst/>
            <a:ahLst/>
            <a:cxnLst/>
            <a:rect l="l" t="t" r="r" b="b"/>
            <a:pathLst>
              <a:path w="19047" h="1" fill="none" extrusionOk="0">
                <a:moveTo>
                  <a:pt x="1" y="0"/>
                </a:moveTo>
                <a:lnTo>
                  <a:pt x="19047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3282227" y="366425"/>
            <a:ext cx="254644" cy="34"/>
          </a:xfrm>
          <a:custGeom>
            <a:avLst/>
            <a:gdLst/>
            <a:ahLst/>
            <a:cxnLst/>
            <a:rect l="l" t="t" r="r" b="b"/>
            <a:pathLst>
              <a:path w="7559" h="1" fill="none" extrusionOk="0">
                <a:moveTo>
                  <a:pt x="1" y="0"/>
                </a:moveTo>
                <a:lnTo>
                  <a:pt x="7559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8512888" y="2533570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4"/>
          <p:cNvGrpSpPr/>
          <p:nvPr/>
        </p:nvGrpSpPr>
        <p:grpSpPr>
          <a:xfrm>
            <a:off x="8940450" y="2987037"/>
            <a:ext cx="92876" cy="92876"/>
            <a:chOff x="18635775" y="3220037"/>
            <a:chExt cx="92876" cy="92876"/>
          </a:xfrm>
        </p:grpSpPr>
        <p:sp>
          <p:nvSpPr>
            <p:cNvPr id="36" name="Google Shape;36;p4"/>
            <p:cNvSpPr/>
            <p:nvPr/>
          </p:nvSpPr>
          <p:spPr>
            <a:xfrm>
              <a:off x="18682196" y="3220037"/>
              <a:ext cx="34" cy="92876"/>
            </a:xfrm>
            <a:custGeom>
              <a:avLst/>
              <a:gdLst/>
              <a:ahLst/>
              <a:cxnLst/>
              <a:rect l="l" t="t" r="r" b="b"/>
              <a:pathLst>
                <a:path w="1" h="2757" fill="none" extrusionOk="0">
                  <a:moveTo>
                    <a:pt x="1" y="0"/>
                  </a:moveTo>
                  <a:lnTo>
                    <a:pt x="1" y="2757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18635775" y="3266459"/>
              <a:ext cx="92876" cy="34"/>
            </a:xfrm>
            <a:custGeom>
              <a:avLst/>
              <a:gdLst/>
              <a:ahLst/>
              <a:cxnLst/>
              <a:rect l="l" t="t" r="r" b="b"/>
              <a:pathLst>
                <a:path w="2757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38;p4"/>
          <p:cNvGrpSpPr/>
          <p:nvPr/>
        </p:nvGrpSpPr>
        <p:grpSpPr>
          <a:xfrm>
            <a:off x="324508" y="1328629"/>
            <a:ext cx="92910" cy="92843"/>
            <a:chOff x="5627413" y="1896725"/>
            <a:chExt cx="68950" cy="68900"/>
          </a:xfrm>
        </p:grpSpPr>
        <p:sp>
          <p:nvSpPr>
            <p:cNvPr id="39" name="Google Shape;39;p4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743525" y="520675"/>
            <a:ext cx="5094300" cy="6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0"/>
          <p:cNvSpPr/>
          <p:nvPr/>
        </p:nvSpPr>
        <p:spPr>
          <a:xfrm rot="7882444">
            <a:off x="6589885" y="-1137348"/>
            <a:ext cx="3103938" cy="4188230"/>
          </a:xfrm>
          <a:custGeom>
            <a:avLst/>
            <a:gdLst/>
            <a:ahLst/>
            <a:cxnLst/>
            <a:rect l="l" t="t" r="r" b="b"/>
            <a:pathLst>
              <a:path w="17110" h="23087" extrusionOk="0">
                <a:moveTo>
                  <a:pt x="11060" y="0"/>
                </a:moveTo>
                <a:cubicBezTo>
                  <a:pt x="8458" y="0"/>
                  <a:pt x="4658" y="1566"/>
                  <a:pt x="3223" y="2864"/>
                </a:cubicBezTo>
                <a:cubicBezTo>
                  <a:pt x="252" y="5519"/>
                  <a:pt x="0" y="12336"/>
                  <a:pt x="732" y="15865"/>
                </a:cubicBezTo>
                <a:cubicBezTo>
                  <a:pt x="1322" y="18750"/>
                  <a:pt x="3136" y="21525"/>
                  <a:pt x="5878" y="22606"/>
                </a:cubicBezTo>
                <a:cubicBezTo>
                  <a:pt x="6704" y="22933"/>
                  <a:pt x="7578" y="23086"/>
                  <a:pt x="8457" y="23086"/>
                </a:cubicBezTo>
                <a:cubicBezTo>
                  <a:pt x="10604" y="23086"/>
                  <a:pt x="12780" y="22176"/>
                  <a:pt x="14346" y="20673"/>
                </a:cubicBezTo>
                <a:cubicBezTo>
                  <a:pt x="15241" y="19809"/>
                  <a:pt x="15973" y="18739"/>
                  <a:pt x="16279" y="17526"/>
                </a:cubicBezTo>
                <a:cubicBezTo>
                  <a:pt x="17110" y="14248"/>
                  <a:pt x="14651" y="11047"/>
                  <a:pt x="14422" y="7671"/>
                </a:cubicBezTo>
                <a:cubicBezTo>
                  <a:pt x="14335" y="6371"/>
                  <a:pt x="14586" y="5071"/>
                  <a:pt x="14520" y="3771"/>
                </a:cubicBezTo>
                <a:cubicBezTo>
                  <a:pt x="14444" y="2482"/>
                  <a:pt x="13985" y="1094"/>
                  <a:pt x="12882" y="406"/>
                </a:cubicBezTo>
                <a:cubicBezTo>
                  <a:pt x="12419" y="122"/>
                  <a:pt x="11786" y="0"/>
                  <a:pt x="11060" y="0"/>
                </a:cubicBezTo>
                <a:close/>
              </a:path>
            </a:pathLst>
          </a:custGeom>
          <a:solidFill>
            <a:srgbClr val="CE9FBC">
              <a:alpha val="3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0"/>
          <p:cNvSpPr/>
          <p:nvPr/>
        </p:nvSpPr>
        <p:spPr>
          <a:xfrm>
            <a:off x="5868148" y="382100"/>
            <a:ext cx="1811016" cy="365358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0"/>
          <p:cNvSpPr/>
          <p:nvPr/>
        </p:nvSpPr>
        <p:spPr>
          <a:xfrm>
            <a:off x="-922759" y="4065521"/>
            <a:ext cx="1818687" cy="581311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" name="Google Shape;103;p10"/>
          <p:cNvGrpSpPr/>
          <p:nvPr/>
        </p:nvGrpSpPr>
        <p:grpSpPr>
          <a:xfrm>
            <a:off x="3424008" y="1130804"/>
            <a:ext cx="92910" cy="92843"/>
            <a:chOff x="5627413" y="1896725"/>
            <a:chExt cx="68950" cy="68900"/>
          </a:xfrm>
        </p:grpSpPr>
        <p:sp>
          <p:nvSpPr>
            <p:cNvPr id="104" name="Google Shape;104;p10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10"/>
          <p:cNvSpPr/>
          <p:nvPr/>
        </p:nvSpPr>
        <p:spPr>
          <a:xfrm>
            <a:off x="8846822" y="25187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rgbClr val="FFFFFF"/>
          </a:solidFill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title"/>
          </p:nvPr>
        </p:nvSpPr>
        <p:spPr>
          <a:xfrm>
            <a:off x="743525" y="520675"/>
            <a:ext cx="23331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ONE_COLUMN_TEXT_2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6"/>
          <p:cNvSpPr/>
          <p:nvPr/>
        </p:nvSpPr>
        <p:spPr>
          <a:xfrm>
            <a:off x="4000707" y="-128674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" name="Google Shape;316;p26"/>
          <p:cNvGrpSpPr/>
          <p:nvPr/>
        </p:nvGrpSpPr>
        <p:grpSpPr>
          <a:xfrm rot="10800000">
            <a:off x="-1135854" y="-493775"/>
            <a:ext cx="6398896" cy="6254243"/>
            <a:chOff x="4526596" y="-33950"/>
            <a:chExt cx="6398896" cy="6254243"/>
          </a:xfrm>
        </p:grpSpPr>
        <p:sp>
          <p:nvSpPr>
            <p:cNvPr id="317" name="Google Shape;317;p26"/>
            <p:cNvSpPr/>
            <p:nvPr/>
          </p:nvSpPr>
          <p:spPr>
            <a:xfrm rot="-2124055">
              <a:off x="5593290" y="1783739"/>
              <a:ext cx="1570708" cy="1237509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rgbClr val="CE9FBC">
                <a:alpha val="349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 rot="2969057">
              <a:off x="5809454" y="522465"/>
              <a:ext cx="3833180" cy="5141413"/>
            </a:xfrm>
            <a:custGeom>
              <a:avLst/>
              <a:gdLst/>
              <a:ahLst/>
              <a:cxnLst/>
              <a:rect l="l" t="t" r="r" b="b"/>
              <a:pathLst>
                <a:path w="29948" h="40169" extrusionOk="0">
                  <a:moveTo>
                    <a:pt x="8382" y="1"/>
                  </a:moveTo>
                  <a:cubicBezTo>
                    <a:pt x="6298" y="1"/>
                    <a:pt x="4274" y="675"/>
                    <a:pt x="2612" y="2368"/>
                  </a:cubicBezTo>
                  <a:cubicBezTo>
                    <a:pt x="689" y="4357"/>
                    <a:pt x="1" y="7241"/>
                    <a:pt x="809" y="9885"/>
                  </a:cubicBezTo>
                  <a:cubicBezTo>
                    <a:pt x="1902" y="13305"/>
                    <a:pt x="5223" y="15435"/>
                    <a:pt x="7539" y="18177"/>
                  </a:cubicBezTo>
                  <a:cubicBezTo>
                    <a:pt x="9320" y="20286"/>
                    <a:pt x="10544" y="22810"/>
                    <a:pt x="11090" y="25519"/>
                  </a:cubicBezTo>
                  <a:cubicBezTo>
                    <a:pt x="11593" y="28010"/>
                    <a:pt x="11516" y="30589"/>
                    <a:pt x="11975" y="33091"/>
                  </a:cubicBezTo>
                  <a:cubicBezTo>
                    <a:pt x="12434" y="35593"/>
                    <a:pt x="13581" y="38160"/>
                    <a:pt x="15799" y="39406"/>
                  </a:cubicBezTo>
                  <a:cubicBezTo>
                    <a:pt x="16729" y="39929"/>
                    <a:pt x="17782" y="40169"/>
                    <a:pt x="18847" y="40169"/>
                  </a:cubicBezTo>
                  <a:cubicBezTo>
                    <a:pt x="20071" y="40169"/>
                    <a:pt x="21311" y="39852"/>
                    <a:pt x="22398" y="39285"/>
                  </a:cubicBezTo>
                  <a:cubicBezTo>
                    <a:pt x="24430" y="38226"/>
                    <a:pt x="25981" y="36390"/>
                    <a:pt x="27074" y="34380"/>
                  </a:cubicBezTo>
                  <a:cubicBezTo>
                    <a:pt x="29947" y="29136"/>
                    <a:pt x="29947" y="22613"/>
                    <a:pt x="27828" y="17030"/>
                  </a:cubicBezTo>
                  <a:cubicBezTo>
                    <a:pt x="25708" y="11436"/>
                    <a:pt x="21622" y="6749"/>
                    <a:pt x="16848" y="3155"/>
                  </a:cubicBezTo>
                  <a:cubicBezTo>
                    <a:pt x="14502" y="1395"/>
                    <a:pt x="11380" y="1"/>
                    <a:pt x="8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26"/>
          <p:cNvSpPr/>
          <p:nvPr/>
        </p:nvSpPr>
        <p:spPr>
          <a:xfrm>
            <a:off x="-789359" y="352009"/>
            <a:ext cx="1818687" cy="581312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" name="Google Shape;320;p26"/>
          <p:cNvGrpSpPr/>
          <p:nvPr/>
        </p:nvGrpSpPr>
        <p:grpSpPr>
          <a:xfrm>
            <a:off x="6539758" y="4931704"/>
            <a:ext cx="92910" cy="92843"/>
            <a:chOff x="5627413" y="1896725"/>
            <a:chExt cx="68950" cy="68900"/>
          </a:xfrm>
        </p:grpSpPr>
        <p:sp>
          <p:nvSpPr>
            <p:cNvPr id="321" name="Google Shape;321;p26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" name="Google Shape;323;p26"/>
          <p:cNvSpPr/>
          <p:nvPr/>
        </p:nvSpPr>
        <p:spPr>
          <a:xfrm>
            <a:off x="2580922" y="47688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6"/>
          <p:cNvSpPr/>
          <p:nvPr/>
        </p:nvSpPr>
        <p:spPr>
          <a:xfrm>
            <a:off x="4231022" y="88300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rgbClr val="FFFFFF"/>
          </a:solidFill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5" name="Google Shape;325;p26"/>
          <p:cNvGrpSpPr/>
          <p:nvPr/>
        </p:nvGrpSpPr>
        <p:grpSpPr>
          <a:xfrm>
            <a:off x="4219133" y="2786279"/>
            <a:ext cx="92910" cy="92843"/>
            <a:chOff x="5627413" y="1896725"/>
            <a:chExt cx="68950" cy="68900"/>
          </a:xfrm>
        </p:grpSpPr>
        <p:sp>
          <p:nvSpPr>
            <p:cNvPr id="326" name="Google Shape;326;p26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26"/>
          <p:cNvSpPr/>
          <p:nvPr/>
        </p:nvSpPr>
        <p:spPr>
          <a:xfrm>
            <a:off x="5545472" y="4247682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APTION_ONLY_1_2_2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/>
          <p:nvPr/>
        </p:nvSpPr>
        <p:spPr>
          <a:xfrm>
            <a:off x="0" y="2349862"/>
            <a:ext cx="9144005" cy="2793640"/>
          </a:xfrm>
          <a:custGeom>
            <a:avLst/>
            <a:gdLst/>
            <a:ahLst/>
            <a:cxnLst/>
            <a:rect l="l" t="t" r="r" b="b"/>
            <a:pathLst>
              <a:path w="268310" h="81973" extrusionOk="0">
                <a:moveTo>
                  <a:pt x="102356" y="0"/>
                </a:moveTo>
                <a:cubicBezTo>
                  <a:pt x="93483" y="0"/>
                  <a:pt x="84343" y="4733"/>
                  <a:pt x="79028" y="11723"/>
                </a:cubicBezTo>
                <a:cubicBezTo>
                  <a:pt x="73107" y="19513"/>
                  <a:pt x="72184" y="29777"/>
                  <a:pt x="66914" y="37814"/>
                </a:cubicBezTo>
                <a:cubicBezTo>
                  <a:pt x="61686" y="45788"/>
                  <a:pt x="52668" y="51450"/>
                  <a:pt x="43041" y="51802"/>
                </a:cubicBezTo>
                <a:cubicBezTo>
                  <a:pt x="42550" y="51820"/>
                  <a:pt x="42054" y="51826"/>
                  <a:pt x="41555" y="51826"/>
                </a:cubicBezTo>
                <a:cubicBezTo>
                  <a:pt x="40018" y="51826"/>
                  <a:pt x="38455" y="51762"/>
                  <a:pt x="36910" y="51762"/>
                </a:cubicBezTo>
                <a:cubicBezTo>
                  <a:pt x="33705" y="51762"/>
                  <a:pt x="30581" y="52040"/>
                  <a:pt x="27940" y="53748"/>
                </a:cubicBezTo>
                <a:cubicBezTo>
                  <a:pt x="21854" y="57686"/>
                  <a:pt x="21242" y="67343"/>
                  <a:pt x="19922" y="70936"/>
                </a:cubicBezTo>
                <a:cubicBezTo>
                  <a:pt x="17318" y="78034"/>
                  <a:pt x="5972" y="71533"/>
                  <a:pt x="1" y="81973"/>
                </a:cubicBezTo>
                <a:lnTo>
                  <a:pt x="268109" y="81973"/>
                </a:lnTo>
                <a:cubicBezTo>
                  <a:pt x="268310" y="76971"/>
                  <a:pt x="266606" y="61374"/>
                  <a:pt x="265391" y="59518"/>
                </a:cubicBezTo>
                <a:cubicBezTo>
                  <a:pt x="260152" y="51515"/>
                  <a:pt x="248029" y="47996"/>
                  <a:pt x="239376" y="46445"/>
                </a:cubicBezTo>
                <a:cubicBezTo>
                  <a:pt x="230038" y="44769"/>
                  <a:pt x="218642" y="44685"/>
                  <a:pt x="210905" y="39114"/>
                </a:cubicBezTo>
                <a:cubicBezTo>
                  <a:pt x="202473" y="33041"/>
                  <a:pt x="198759" y="21039"/>
                  <a:pt x="188746" y="18441"/>
                </a:cubicBezTo>
                <a:cubicBezTo>
                  <a:pt x="187196" y="18039"/>
                  <a:pt x="185636" y="17874"/>
                  <a:pt x="184068" y="17874"/>
                </a:cubicBezTo>
                <a:cubicBezTo>
                  <a:pt x="178713" y="17874"/>
                  <a:pt x="173274" y="19804"/>
                  <a:pt x="167905" y="20824"/>
                </a:cubicBezTo>
                <a:cubicBezTo>
                  <a:pt x="164949" y="21385"/>
                  <a:pt x="161942" y="21663"/>
                  <a:pt x="158936" y="21663"/>
                </a:cubicBezTo>
                <a:cubicBezTo>
                  <a:pt x="151713" y="21663"/>
                  <a:pt x="144488" y="20061"/>
                  <a:pt x="137946" y="16946"/>
                </a:cubicBezTo>
                <a:cubicBezTo>
                  <a:pt x="127519" y="11982"/>
                  <a:pt x="118536" y="2766"/>
                  <a:pt x="106975" y="450"/>
                </a:cubicBezTo>
                <a:cubicBezTo>
                  <a:pt x="105459" y="145"/>
                  <a:pt x="103911" y="0"/>
                  <a:pt x="102356" y="0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7"/>
          <p:cNvSpPr/>
          <p:nvPr/>
        </p:nvSpPr>
        <p:spPr>
          <a:xfrm flipH="1">
            <a:off x="4073382" y="936888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7"/>
          <p:cNvSpPr/>
          <p:nvPr/>
        </p:nvSpPr>
        <p:spPr>
          <a:xfrm>
            <a:off x="-56033" y="3047978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7"/>
          <p:cNvSpPr/>
          <p:nvPr/>
        </p:nvSpPr>
        <p:spPr>
          <a:xfrm>
            <a:off x="8512888" y="2533570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4" name="Google Shape;334;p27"/>
          <p:cNvGrpSpPr/>
          <p:nvPr/>
        </p:nvGrpSpPr>
        <p:grpSpPr>
          <a:xfrm>
            <a:off x="8940450" y="2987037"/>
            <a:ext cx="92876" cy="92876"/>
            <a:chOff x="18635775" y="3220037"/>
            <a:chExt cx="92876" cy="92876"/>
          </a:xfrm>
        </p:grpSpPr>
        <p:sp>
          <p:nvSpPr>
            <p:cNvPr id="335" name="Google Shape;335;p27"/>
            <p:cNvSpPr/>
            <p:nvPr/>
          </p:nvSpPr>
          <p:spPr>
            <a:xfrm>
              <a:off x="18682196" y="3220037"/>
              <a:ext cx="34" cy="92876"/>
            </a:xfrm>
            <a:custGeom>
              <a:avLst/>
              <a:gdLst/>
              <a:ahLst/>
              <a:cxnLst/>
              <a:rect l="l" t="t" r="r" b="b"/>
              <a:pathLst>
                <a:path w="1" h="2757" fill="none" extrusionOk="0">
                  <a:moveTo>
                    <a:pt x="1" y="0"/>
                  </a:moveTo>
                  <a:lnTo>
                    <a:pt x="1" y="2757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>
              <a:off x="18635775" y="3266459"/>
              <a:ext cx="92876" cy="34"/>
            </a:xfrm>
            <a:custGeom>
              <a:avLst/>
              <a:gdLst/>
              <a:ahLst/>
              <a:cxnLst/>
              <a:rect l="l" t="t" r="r" b="b"/>
              <a:pathLst>
                <a:path w="2757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27"/>
          <p:cNvGrpSpPr/>
          <p:nvPr/>
        </p:nvGrpSpPr>
        <p:grpSpPr>
          <a:xfrm>
            <a:off x="655108" y="1150954"/>
            <a:ext cx="92910" cy="92843"/>
            <a:chOff x="5627413" y="1896725"/>
            <a:chExt cx="68950" cy="68900"/>
          </a:xfrm>
        </p:grpSpPr>
        <p:sp>
          <p:nvSpPr>
            <p:cNvPr id="338" name="Google Shape;338;p27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7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27"/>
          <p:cNvSpPr/>
          <p:nvPr/>
        </p:nvSpPr>
        <p:spPr>
          <a:xfrm flipH="1">
            <a:off x="7460032" y="456213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APTION_ONLY_2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8"/>
          <p:cNvSpPr/>
          <p:nvPr/>
        </p:nvSpPr>
        <p:spPr>
          <a:xfrm rot="7882444">
            <a:off x="6589885" y="-1137348"/>
            <a:ext cx="3103938" cy="4188230"/>
          </a:xfrm>
          <a:custGeom>
            <a:avLst/>
            <a:gdLst/>
            <a:ahLst/>
            <a:cxnLst/>
            <a:rect l="l" t="t" r="r" b="b"/>
            <a:pathLst>
              <a:path w="17110" h="23087" extrusionOk="0">
                <a:moveTo>
                  <a:pt x="11060" y="0"/>
                </a:moveTo>
                <a:cubicBezTo>
                  <a:pt x="8458" y="0"/>
                  <a:pt x="4658" y="1566"/>
                  <a:pt x="3223" y="2864"/>
                </a:cubicBezTo>
                <a:cubicBezTo>
                  <a:pt x="252" y="5519"/>
                  <a:pt x="0" y="12336"/>
                  <a:pt x="732" y="15865"/>
                </a:cubicBezTo>
                <a:cubicBezTo>
                  <a:pt x="1322" y="18750"/>
                  <a:pt x="3136" y="21525"/>
                  <a:pt x="5878" y="22606"/>
                </a:cubicBezTo>
                <a:cubicBezTo>
                  <a:pt x="6704" y="22933"/>
                  <a:pt x="7578" y="23086"/>
                  <a:pt x="8457" y="23086"/>
                </a:cubicBezTo>
                <a:cubicBezTo>
                  <a:pt x="10604" y="23086"/>
                  <a:pt x="12780" y="22176"/>
                  <a:pt x="14346" y="20673"/>
                </a:cubicBezTo>
                <a:cubicBezTo>
                  <a:pt x="15241" y="19809"/>
                  <a:pt x="15973" y="18739"/>
                  <a:pt x="16279" y="17526"/>
                </a:cubicBezTo>
                <a:cubicBezTo>
                  <a:pt x="17110" y="14248"/>
                  <a:pt x="14651" y="11047"/>
                  <a:pt x="14422" y="7671"/>
                </a:cubicBezTo>
                <a:cubicBezTo>
                  <a:pt x="14335" y="6371"/>
                  <a:pt x="14586" y="5071"/>
                  <a:pt x="14520" y="3771"/>
                </a:cubicBezTo>
                <a:cubicBezTo>
                  <a:pt x="14444" y="2482"/>
                  <a:pt x="13985" y="1094"/>
                  <a:pt x="12882" y="406"/>
                </a:cubicBezTo>
                <a:cubicBezTo>
                  <a:pt x="12419" y="122"/>
                  <a:pt x="11786" y="0"/>
                  <a:pt x="11060" y="0"/>
                </a:cubicBezTo>
                <a:close/>
              </a:path>
            </a:pathLst>
          </a:custGeom>
          <a:solidFill>
            <a:srgbClr val="CE9FBC">
              <a:alpha val="3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8"/>
          <p:cNvSpPr/>
          <p:nvPr/>
        </p:nvSpPr>
        <p:spPr>
          <a:xfrm>
            <a:off x="5868148" y="382100"/>
            <a:ext cx="1811016" cy="365358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8"/>
          <p:cNvSpPr/>
          <p:nvPr/>
        </p:nvSpPr>
        <p:spPr>
          <a:xfrm>
            <a:off x="-922759" y="4065521"/>
            <a:ext cx="1818687" cy="581311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" name="Google Shape;345;p28"/>
          <p:cNvGrpSpPr/>
          <p:nvPr/>
        </p:nvGrpSpPr>
        <p:grpSpPr>
          <a:xfrm>
            <a:off x="3424008" y="1130804"/>
            <a:ext cx="92910" cy="92843"/>
            <a:chOff x="5627413" y="1896725"/>
            <a:chExt cx="68950" cy="68900"/>
          </a:xfrm>
        </p:grpSpPr>
        <p:sp>
          <p:nvSpPr>
            <p:cNvPr id="346" name="Google Shape;346;p28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8"/>
          <p:cNvSpPr/>
          <p:nvPr/>
        </p:nvSpPr>
        <p:spPr>
          <a:xfrm>
            <a:off x="8846822" y="25187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rgbClr val="FFFFFF"/>
          </a:solidFill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3"/>
          <p:cNvSpPr/>
          <p:nvPr/>
        </p:nvSpPr>
        <p:spPr>
          <a:xfrm>
            <a:off x="0" y="2349862"/>
            <a:ext cx="9144005" cy="2793640"/>
          </a:xfrm>
          <a:custGeom>
            <a:avLst/>
            <a:gdLst/>
            <a:ahLst/>
            <a:cxnLst/>
            <a:rect l="l" t="t" r="r" b="b"/>
            <a:pathLst>
              <a:path w="268310" h="81973" extrusionOk="0">
                <a:moveTo>
                  <a:pt x="102356" y="0"/>
                </a:moveTo>
                <a:cubicBezTo>
                  <a:pt x="93483" y="0"/>
                  <a:pt x="84343" y="4733"/>
                  <a:pt x="79028" y="11723"/>
                </a:cubicBezTo>
                <a:cubicBezTo>
                  <a:pt x="73107" y="19513"/>
                  <a:pt x="72184" y="29777"/>
                  <a:pt x="66914" y="37814"/>
                </a:cubicBezTo>
                <a:cubicBezTo>
                  <a:pt x="61686" y="45788"/>
                  <a:pt x="52668" y="51450"/>
                  <a:pt x="43041" y="51802"/>
                </a:cubicBezTo>
                <a:cubicBezTo>
                  <a:pt x="42550" y="51820"/>
                  <a:pt x="42054" y="51826"/>
                  <a:pt x="41555" y="51826"/>
                </a:cubicBezTo>
                <a:cubicBezTo>
                  <a:pt x="40018" y="51826"/>
                  <a:pt x="38455" y="51762"/>
                  <a:pt x="36910" y="51762"/>
                </a:cubicBezTo>
                <a:cubicBezTo>
                  <a:pt x="33705" y="51762"/>
                  <a:pt x="30581" y="52040"/>
                  <a:pt x="27940" y="53748"/>
                </a:cubicBezTo>
                <a:cubicBezTo>
                  <a:pt x="21854" y="57686"/>
                  <a:pt x="21242" y="67343"/>
                  <a:pt x="19922" y="70936"/>
                </a:cubicBezTo>
                <a:cubicBezTo>
                  <a:pt x="17318" y="78034"/>
                  <a:pt x="5972" y="71533"/>
                  <a:pt x="1" y="81973"/>
                </a:cubicBezTo>
                <a:lnTo>
                  <a:pt x="268109" y="81973"/>
                </a:lnTo>
                <a:cubicBezTo>
                  <a:pt x="268310" y="76971"/>
                  <a:pt x="266606" y="61374"/>
                  <a:pt x="265391" y="59518"/>
                </a:cubicBezTo>
                <a:cubicBezTo>
                  <a:pt x="260152" y="51515"/>
                  <a:pt x="248029" y="47996"/>
                  <a:pt x="239376" y="46445"/>
                </a:cubicBezTo>
                <a:cubicBezTo>
                  <a:pt x="230038" y="44769"/>
                  <a:pt x="218642" y="44685"/>
                  <a:pt x="210905" y="39114"/>
                </a:cubicBezTo>
                <a:cubicBezTo>
                  <a:pt x="202473" y="33041"/>
                  <a:pt x="198759" y="21039"/>
                  <a:pt x="188746" y="18441"/>
                </a:cubicBezTo>
                <a:cubicBezTo>
                  <a:pt x="187196" y="18039"/>
                  <a:pt x="185636" y="17874"/>
                  <a:pt x="184068" y="17874"/>
                </a:cubicBezTo>
                <a:cubicBezTo>
                  <a:pt x="178713" y="17874"/>
                  <a:pt x="173274" y="19804"/>
                  <a:pt x="167905" y="20824"/>
                </a:cubicBezTo>
                <a:cubicBezTo>
                  <a:pt x="164949" y="21385"/>
                  <a:pt x="161942" y="21663"/>
                  <a:pt x="158936" y="21663"/>
                </a:cubicBezTo>
                <a:cubicBezTo>
                  <a:pt x="151713" y="21663"/>
                  <a:pt x="144488" y="20061"/>
                  <a:pt x="137946" y="16946"/>
                </a:cubicBezTo>
                <a:cubicBezTo>
                  <a:pt x="127519" y="11982"/>
                  <a:pt x="118536" y="2766"/>
                  <a:pt x="106975" y="450"/>
                </a:cubicBezTo>
                <a:cubicBezTo>
                  <a:pt x="105459" y="145"/>
                  <a:pt x="103911" y="0"/>
                  <a:pt x="102356" y="0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3"/>
          <p:cNvSpPr/>
          <p:nvPr/>
        </p:nvSpPr>
        <p:spPr>
          <a:xfrm>
            <a:off x="213784" y="2366902"/>
            <a:ext cx="2144280" cy="1263039"/>
          </a:xfrm>
          <a:custGeom>
            <a:avLst/>
            <a:gdLst/>
            <a:ahLst/>
            <a:cxnLst/>
            <a:rect l="l" t="t" r="r" b="b"/>
            <a:pathLst>
              <a:path w="62919" h="37061" extrusionOk="0">
                <a:moveTo>
                  <a:pt x="45468" y="1"/>
                </a:moveTo>
                <a:cubicBezTo>
                  <a:pt x="43021" y="1"/>
                  <a:pt x="40378" y="386"/>
                  <a:pt x="37588" y="1232"/>
                </a:cubicBezTo>
                <a:cubicBezTo>
                  <a:pt x="31011" y="3227"/>
                  <a:pt x="26967" y="8179"/>
                  <a:pt x="21378" y="11475"/>
                </a:cubicBezTo>
                <a:cubicBezTo>
                  <a:pt x="17091" y="14005"/>
                  <a:pt x="11899" y="15549"/>
                  <a:pt x="7634" y="18101"/>
                </a:cubicBezTo>
                <a:cubicBezTo>
                  <a:pt x="3368" y="20652"/>
                  <a:pt x="0" y="24817"/>
                  <a:pt x="1544" y="28758"/>
                </a:cubicBezTo>
                <a:cubicBezTo>
                  <a:pt x="3109" y="32756"/>
                  <a:pt x="8913" y="34815"/>
                  <a:pt x="14263" y="35828"/>
                </a:cubicBezTo>
                <a:cubicBezTo>
                  <a:pt x="18454" y="36621"/>
                  <a:pt x="22811" y="37061"/>
                  <a:pt x="27144" y="37061"/>
                </a:cubicBezTo>
                <a:cubicBezTo>
                  <a:pt x="33427" y="37061"/>
                  <a:pt x="39660" y="36136"/>
                  <a:pt x="45267" y="34024"/>
                </a:cubicBezTo>
                <a:cubicBezTo>
                  <a:pt x="52922" y="31139"/>
                  <a:pt x="59287" y="25669"/>
                  <a:pt x="61502" y="19372"/>
                </a:cubicBezTo>
                <a:cubicBezTo>
                  <a:pt x="62919" y="15351"/>
                  <a:pt x="62533" y="11382"/>
                  <a:pt x="60751" y="8096"/>
                </a:cubicBezTo>
                <a:cubicBezTo>
                  <a:pt x="58171" y="3333"/>
                  <a:pt x="52665" y="1"/>
                  <a:pt x="45468" y="1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3"/>
          <p:cNvSpPr/>
          <p:nvPr/>
        </p:nvSpPr>
        <p:spPr>
          <a:xfrm>
            <a:off x="8262287" y="1179602"/>
            <a:ext cx="879783" cy="390910"/>
          </a:xfrm>
          <a:custGeom>
            <a:avLst/>
            <a:gdLst/>
            <a:ahLst/>
            <a:cxnLst/>
            <a:rect l="l" t="t" r="r" b="b"/>
            <a:pathLst>
              <a:path w="26116" h="11604" extrusionOk="0">
                <a:moveTo>
                  <a:pt x="26114" y="1"/>
                </a:moveTo>
                <a:cubicBezTo>
                  <a:pt x="26024" y="35"/>
                  <a:pt x="25934" y="69"/>
                  <a:pt x="25846" y="106"/>
                </a:cubicBezTo>
                <a:cubicBezTo>
                  <a:pt x="23796" y="975"/>
                  <a:pt x="22125" y="2534"/>
                  <a:pt x="20593" y="4151"/>
                </a:cubicBezTo>
                <a:cubicBezTo>
                  <a:pt x="19258" y="5557"/>
                  <a:pt x="17942" y="7068"/>
                  <a:pt x="16193" y="7904"/>
                </a:cubicBezTo>
                <a:cubicBezTo>
                  <a:pt x="14949" y="8498"/>
                  <a:pt x="13433" y="8612"/>
                  <a:pt x="11901" y="8612"/>
                </a:cubicBezTo>
                <a:cubicBezTo>
                  <a:pt x="10945" y="8612"/>
                  <a:pt x="9982" y="8568"/>
                  <a:pt x="9075" y="8568"/>
                </a:cubicBezTo>
                <a:cubicBezTo>
                  <a:pt x="8602" y="8568"/>
                  <a:pt x="8145" y="8580"/>
                  <a:pt x="7711" y="8617"/>
                </a:cubicBezTo>
                <a:cubicBezTo>
                  <a:pt x="5301" y="8818"/>
                  <a:pt x="0" y="11604"/>
                  <a:pt x="4749" y="11604"/>
                </a:cubicBezTo>
                <a:cubicBezTo>
                  <a:pt x="4905" y="11604"/>
                  <a:pt x="5073" y="11600"/>
                  <a:pt x="5252" y="11594"/>
                </a:cubicBezTo>
                <a:cubicBezTo>
                  <a:pt x="11785" y="11365"/>
                  <a:pt x="18328" y="11308"/>
                  <a:pt x="24871" y="11308"/>
                </a:cubicBezTo>
                <a:cubicBezTo>
                  <a:pt x="25286" y="11308"/>
                  <a:pt x="25701" y="11308"/>
                  <a:pt x="26116" y="11309"/>
                </a:cubicBezTo>
                <a:lnTo>
                  <a:pt x="261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3"/>
          <p:cNvSpPr/>
          <p:nvPr/>
        </p:nvSpPr>
        <p:spPr>
          <a:xfrm>
            <a:off x="7938816" y="295921"/>
            <a:ext cx="1818687" cy="581312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3"/>
          <p:cNvSpPr/>
          <p:nvPr/>
        </p:nvSpPr>
        <p:spPr>
          <a:xfrm>
            <a:off x="-928993" y="507101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3"/>
          <p:cNvSpPr/>
          <p:nvPr/>
        </p:nvSpPr>
        <p:spPr>
          <a:xfrm>
            <a:off x="8680787" y="3366190"/>
            <a:ext cx="69194" cy="69160"/>
          </a:xfrm>
          <a:custGeom>
            <a:avLst/>
            <a:gdLst/>
            <a:ahLst/>
            <a:cxnLst/>
            <a:rect l="l" t="t" r="r" b="b"/>
            <a:pathLst>
              <a:path w="2054" h="2053" fill="none" extrusionOk="0">
                <a:moveTo>
                  <a:pt x="2053" y="987"/>
                </a:moveTo>
                <a:cubicBezTo>
                  <a:pt x="2053" y="1387"/>
                  <a:pt x="1813" y="1747"/>
                  <a:pt x="1443" y="1900"/>
                </a:cubicBezTo>
                <a:cubicBezTo>
                  <a:pt x="1075" y="2053"/>
                  <a:pt x="651" y="1968"/>
                  <a:pt x="368" y="1686"/>
                </a:cubicBezTo>
                <a:cubicBezTo>
                  <a:pt x="86" y="1403"/>
                  <a:pt x="1" y="979"/>
                  <a:pt x="154" y="610"/>
                </a:cubicBezTo>
                <a:cubicBezTo>
                  <a:pt x="306" y="242"/>
                  <a:pt x="666" y="0"/>
                  <a:pt x="1066" y="0"/>
                </a:cubicBezTo>
                <a:cubicBezTo>
                  <a:pt x="1612" y="0"/>
                  <a:pt x="2053" y="443"/>
                  <a:pt x="2053" y="987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3536872" y="48109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2975211" y="268525"/>
            <a:ext cx="641646" cy="34"/>
          </a:xfrm>
          <a:custGeom>
            <a:avLst/>
            <a:gdLst/>
            <a:ahLst/>
            <a:cxnLst/>
            <a:rect l="l" t="t" r="r" b="b"/>
            <a:pathLst>
              <a:path w="19047" h="1" fill="none" extrusionOk="0">
                <a:moveTo>
                  <a:pt x="1" y="0"/>
                </a:moveTo>
                <a:lnTo>
                  <a:pt x="19047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3"/>
          <p:cNvSpPr/>
          <p:nvPr/>
        </p:nvSpPr>
        <p:spPr>
          <a:xfrm>
            <a:off x="3282227" y="366425"/>
            <a:ext cx="254644" cy="34"/>
          </a:xfrm>
          <a:custGeom>
            <a:avLst/>
            <a:gdLst/>
            <a:ahLst/>
            <a:cxnLst/>
            <a:rect l="l" t="t" r="r" b="b"/>
            <a:pathLst>
              <a:path w="7559" h="1" fill="none" extrusionOk="0">
                <a:moveTo>
                  <a:pt x="1" y="0"/>
                </a:moveTo>
                <a:lnTo>
                  <a:pt x="7559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3"/>
          <p:cNvSpPr/>
          <p:nvPr/>
        </p:nvSpPr>
        <p:spPr>
          <a:xfrm>
            <a:off x="-56033" y="3047978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3"/>
          <p:cNvSpPr/>
          <p:nvPr/>
        </p:nvSpPr>
        <p:spPr>
          <a:xfrm>
            <a:off x="8512888" y="2533570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3"/>
          <p:cNvSpPr/>
          <p:nvPr/>
        </p:nvSpPr>
        <p:spPr>
          <a:xfrm>
            <a:off x="3130632" y="4714642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0" y="0"/>
                </a:moveTo>
                <a:lnTo>
                  <a:pt x="14070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3"/>
          <p:cNvSpPr/>
          <p:nvPr/>
        </p:nvSpPr>
        <p:spPr>
          <a:xfrm>
            <a:off x="3229843" y="4845542"/>
            <a:ext cx="148259" cy="34"/>
          </a:xfrm>
          <a:custGeom>
            <a:avLst/>
            <a:gdLst/>
            <a:ahLst/>
            <a:cxnLst/>
            <a:rect l="l" t="t" r="r" b="b"/>
            <a:pathLst>
              <a:path w="4401" h="1" fill="none" extrusionOk="0">
                <a:moveTo>
                  <a:pt x="0" y="0"/>
                </a:moveTo>
                <a:lnTo>
                  <a:pt x="4401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3"/>
          <p:cNvSpPr/>
          <p:nvPr/>
        </p:nvSpPr>
        <p:spPr>
          <a:xfrm>
            <a:off x="4422114" y="634067"/>
            <a:ext cx="92876" cy="34"/>
          </a:xfrm>
          <a:custGeom>
            <a:avLst/>
            <a:gdLst/>
            <a:ahLst/>
            <a:cxnLst/>
            <a:rect l="l" t="t" r="r" b="b"/>
            <a:pathLst>
              <a:path w="2757" h="1" fill="none" extrusionOk="0">
                <a:moveTo>
                  <a:pt x="2756" y="1"/>
                </a:moveTo>
                <a:lnTo>
                  <a:pt x="0" y="1"/>
                </a:lnTo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3"/>
          <p:cNvGrpSpPr/>
          <p:nvPr/>
        </p:nvGrpSpPr>
        <p:grpSpPr>
          <a:xfrm>
            <a:off x="8940450" y="2987037"/>
            <a:ext cx="92876" cy="92876"/>
            <a:chOff x="18635775" y="3220037"/>
            <a:chExt cx="92876" cy="92876"/>
          </a:xfrm>
        </p:grpSpPr>
        <p:sp>
          <p:nvSpPr>
            <p:cNvPr id="136" name="Google Shape;136;p13"/>
            <p:cNvSpPr/>
            <p:nvPr/>
          </p:nvSpPr>
          <p:spPr>
            <a:xfrm>
              <a:off x="18682196" y="3220037"/>
              <a:ext cx="34" cy="92876"/>
            </a:xfrm>
            <a:custGeom>
              <a:avLst/>
              <a:gdLst/>
              <a:ahLst/>
              <a:cxnLst/>
              <a:rect l="l" t="t" r="r" b="b"/>
              <a:pathLst>
                <a:path w="1" h="2757" fill="none" extrusionOk="0">
                  <a:moveTo>
                    <a:pt x="1" y="0"/>
                  </a:moveTo>
                  <a:lnTo>
                    <a:pt x="1" y="2757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18635775" y="3266459"/>
              <a:ext cx="92876" cy="34"/>
            </a:xfrm>
            <a:custGeom>
              <a:avLst/>
              <a:gdLst/>
              <a:ahLst/>
              <a:cxnLst/>
              <a:rect l="l" t="t" r="r" b="b"/>
              <a:pathLst>
                <a:path w="2757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13"/>
          <p:cNvGrpSpPr/>
          <p:nvPr/>
        </p:nvGrpSpPr>
        <p:grpSpPr>
          <a:xfrm>
            <a:off x="655108" y="1150954"/>
            <a:ext cx="92910" cy="92843"/>
            <a:chOff x="5627413" y="1896725"/>
            <a:chExt cx="68950" cy="68900"/>
          </a:xfrm>
        </p:grpSpPr>
        <p:sp>
          <p:nvSpPr>
            <p:cNvPr id="139" name="Google Shape;139;p13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3"/>
          <p:cNvSpPr txBox="1">
            <a:spLocks noGrp="1"/>
          </p:cNvSpPr>
          <p:nvPr>
            <p:ph type="title"/>
          </p:nvPr>
        </p:nvSpPr>
        <p:spPr>
          <a:xfrm>
            <a:off x="862475" y="12263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"/>
          </p:nvPr>
        </p:nvSpPr>
        <p:spPr>
          <a:xfrm>
            <a:off x="862475" y="16870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2" hasCustomPrompt="1"/>
          </p:nvPr>
        </p:nvSpPr>
        <p:spPr>
          <a:xfrm>
            <a:off x="862475" y="6707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3"/>
          </p:nvPr>
        </p:nvSpPr>
        <p:spPr>
          <a:xfrm>
            <a:off x="3406800" y="12263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4"/>
          </p:nvPr>
        </p:nvSpPr>
        <p:spPr>
          <a:xfrm>
            <a:off x="3406800" y="16870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5" hasCustomPrompt="1"/>
          </p:nvPr>
        </p:nvSpPr>
        <p:spPr>
          <a:xfrm>
            <a:off x="3406800" y="6707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6"/>
          </p:nvPr>
        </p:nvSpPr>
        <p:spPr>
          <a:xfrm>
            <a:off x="5951125" y="12263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7"/>
          </p:nvPr>
        </p:nvSpPr>
        <p:spPr>
          <a:xfrm>
            <a:off x="5951125" y="16870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8" hasCustomPrompt="1"/>
          </p:nvPr>
        </p:nvSpPr>
        <p:spPr>
          <a:xfrm>
            <a:off x="5951125" y="6707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9"/>
          </p:nvPr>
        </p:nvSpPr>
        <p:spPr>
          <a:xfrm>
            <a:off x="862475" y="34885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13"/>
          </p:nvPr>
        </p:nvSpPr>
        <p:spPr>
          <a:xfrm>
            <a:off x="862475" y="39492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14" hasCustomPrompt="1"/>
          </p:nvPr>
        </p:nvSpPr>
        <p:spPr>
          <a:xfrm>
            <a:off x="862475" y="29329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15"/>
          </p:nvPr>
        </p:nvSpPr>
        <p:spPr>
          <a:xfrm>
            <a:off x="3406800" y="34885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subTitle" idx="16"/>
          </p:nvPr>
        </p:nvSpPr>
        <p:spPr>
          <a:xfrm>
            <a:off x="3406800" y="39492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title" idx="17" hasCustomPrompt="1"/>
          </p:nvPr>
        </p:nvSpPr>
        <p:spPr>
          <a:xfrm>
            <a:off x="3406800" y="29329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56" name="Google Shape;156;p13"/>
          <p:cNvSpPr txBox="1">
            <a:spLocks noGrp="1"/>
          </p:cNvSpPr>
          <p:nvPr>
            <p:ph type="title" idx="18"/>
          </p:nvPr>
        </p:nvSpPr>
        <p:spPr>
          <a:xfrm>
            <a:off x="5951125" y="34885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19"/>
          </p:nvPr>
        </p:nvSpPr>
        <p:spPr>
          <a:xfrm>
            <a:off x="5951125" y="39492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title" idx="20" hasCustomPrompt="1"/>
          </p:nvPr>
        </p:nvSpPr>
        <p:spPr>
          <a:xfrm>
            <a:off x="5951125" y="29329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96656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bril Fatface"/>
              <a:buNone/>
              <a:defRPr sz="2800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DM Sans"/>
              <a:buChar char="●"/>
              <a:defRPr sz="18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○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■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●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○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■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●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○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DM Sans"/>
              <a:buChar char="■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6" r:id="rId3"/>
    <p:sldLayoutId id="2147483658" r:id="rId4"/>
    <p:sldLayoutId id="2147483671" r:id="rId5"/>
    <p:sldLayoutId id="2147483672" r:id="rId6"/>
    <p:sldLayoutId id="2147483673" r:id="rId7"/>
    <p:sldLayoutId id="2147483674" r:id="rId8"/>
    <p:sldLayoutId id="2147483679" r:id="rId9"/>
    <p:sldLayoutId id="2147483680" r:id="rId10"/>
    <p:sldLayoutId id="2147483681" r:id="rId11"/>
    <p:sldLayoutId id="214748368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cience.org/doi/10.1126/science.1200970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1"/>
          <p:cNvSpPr txBox="1">
            <a:spLocks noGrp="1"/>
          </p:cNvSpPr>
          <p:nvPr>
            <p:ph type="ctrTitle"/>
          </p:nvPr>
        </p:nvSpPr>
        <p:spPr>
          <a:xfrm>
            <a:off x="388340" y="741384"/>
            <a:ext cx="4180004" cy="1980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MEDIA</a:t>
            </a:r>
            <a:br>
              <a:rPr lang="en" sz="4000" dirty="0"/>
            </a:br>
            <a:r>
              <a:rPr lang="en" sz="4000" dirty="0"/>
              <a:t>&amp;</a:t>
            </a:r>
            <a:br>
              <a:rPr lang="en-US" altLang="zh-TW" sz="4000" dirty="0"/>
            </a:br>
            <a:r>
              <a:rPr lang="en-US" altLang="zh-TW" sz="4000" dirty="0"/>
              <a:t>THE PUBLIC</a:t>
            </a:r>
            <a:endParaRPr sz="4000" dirty="0"/>
          </a:p>
        </p:txBody>
      </p:sp>
      <p:sp>
        <p:nvSpPr>
          <p:cNvPr id="358" name="Google Shape;358;p31"/>
          <p:cNvSpPr txBox="1">
            <a:spLocks noGrp="1"/>
          </p:cNvSpPr>
          <p:nvPr>
            <p:ph type="subTitle" idx="1"/>
          </p:nvPr>
        </p:nvSpPr>
        <p:spPr>
          <a:xfrm>
            <a:off x="877174" y="4010085"/>
            <a:ext cx="3109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Ryan Wang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ryanyang@psu.edu</a:t>
            </a:r>
            <a:endParaRPr dirty="0"/>
          </a:p>
        </p:txBody>
      </p:sp>
      <p:sp>
        <p:nvSpPr>
          <p:cNvPr id="359" name="Google Shape;359;p31"/>
          <p:cNvSpPr txBox="1">
            <a:spLocks noGrp="1"/>
          </p:cNvSpPr>
          <p:nvPr>
            <p:ph type="ctrTitle" idx="2"/>
          </p:nvPr>
        </p:nvSpPr>
        <p:spPr>
          <a:xfrm>
            <a:off x="550101" y="3077393"/>
            <a:ext cx="4054044" cy="5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Week 2: Foundation</a:t>
            </a:r>
            <a:endParaRPr dirty="0"/>
          </a:p>
        </p:txBody>
      </p:sp>
      <p:grpSp>
        <p:nvGrpSpPr>
          <p:cNvPr id="360" name="Google Shape;360;p31"/>
          <p:cNvGrpSpPr/>
          <p:nvPr/>
        </p:nvGrpSpPr>
        <p:grpSpPr>
          <a:xfrm>
            <a:off x="4409422" y="1072165"/>
            <a:ext cx="4211075" cy="3193388"/>
            <a:chOff x="4409422" y="1072165"/>
            <a:chExt cx="4211075" cy="3193388"/>
          </a:xfrm>
        </p:grpSpPr>
        <p:sp>
          <p:nvSpPr>
            <p:cNvPr id="361" name="Google Shape;361;p31"/>
            <p:cNvSpPr/>
            <p:nvPr/>
          </p:nvSpPr>
          <p:spPr>
            <a:xfrm>
              <a:off x="6297473" y="1641853"/>
              <a:ext cx="614468" cy="461357"/>
            </a:xfrm>
            <a:custGeom>
              <a:avLst/>
              <a:gdLst/>
              <a:ahLst/>
              <a:cxnLst/>
              <a:rect l="l" t="t" r="r" b="b"/>
              <a:pathLst>
                <a:path w="27924" h="20966" extrusionOk="0">
                  <a:moveTo>
                    <a:pt x="8999" y="0"/>
                  </a:moveTo>
                  <a:cubicBezTo>
                    <a:pt x="4014" y="0"/>
                    <a:pt x="1" y="4014"/>
                    <a:pt x="1" y="9000"/>
                  </a:cubicBezTo>
                  <a:lnTo>
                    <a:pt x="1" y="11966"/>
                  </a:lnTo>
                  <a:cubicBezTo>
                    <a:pt x="1" y="16952"/>
                    <a:pt x="4014" y="20965"/>
                    <a:pt x="8999" y="20965"/>
                  </a:cubicBezTo>
                  <a:lnTo>
                    <a:pt x="18924" y="20965"/>
                  </a:lnTo>
                  <a:cubicBezTo>
                    <a:pt x="23910" y="20965"/>
                    <a:pt x="27924" y="16952"/>
                    <a:pt x="27924" y="11966"/>
                  </a:cubicBezTo>
                  <a:lnTo>
                    <a:pt x="27924" y="9000"/>
                  </a:lnTo>
                  <a:cubicBezTo>
                    <a:pt x="27924" y="4014"/>
                    <a:pt x="23910" y="0"/>
                    <a:pt x="189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6446887" y="1924089"/>
              <a:ext cx="212656" cy="258075"/>
            </a:xfrm>
            <a:custGeom>
              <a:avLst/>
              <a:gdLst/>
              <a:ahLst/>
              <a:cxnLst/>
              <a:rect l="l" t="t" r="r" b="b"/>
              <a:pathLst>
                <a:path w="9664" h="11728" extrusionOk="0">
                  <a:moveTo>
                    <a:pt x="1" y="0"/>
                  </a:moveTo>
                  <a:cubicBezTo>
                    <a:pt x="3146" y="2545"/>
                    <a:pt x="4628" y="6113"/>
                    <a:pt x="3421" y="9078"/>
                  </a:cubicBezTo>
                  <a:cubicBezTo>
                    <a:pt x="3012" y="10085"/>
                    <a:pt x="2328" y="10923"/>
                    <a:pt x="1449" y="11580"/>
                  </a:cubicBezTo>
                  <a:cubicBezTo>
                    <a:pt x="2010" y="11679"/>
                    <a:pt x="2564" y="11727"/>
                    <a:pt x="3100" y="11727"/>
                  </a:cubicBezTo>
                  <a:cubicBezTo>
                    <a:pt x="5612" y="11727"/>
                    <a:pt x="7742" y="10662"/>
                    <a:pt x="8516" y="8759"/>
                  </a:cubicBezTo>
                  <a:cubicBezTo>
                    <a:pt x="9664" y="5941"/>
                    <a:pt x="7404" y="2357"/>
                    <a:pt x="3469" y="756"/>
                  </a:cubicBezTo>
                  <a:cubicBezTo>
                    <a:pt x="2301" y="282"/>
                    <a:pt x="1119" y="39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6386549" y="1836597"/>
              <a:ext cx="74707" cy="71846"/>
            </a:xfrm>
            <a:custGeom>
              <a:avLst/>
              <a:gdLst/>
              <a:ahLst/>
              <a:cxnLst/>
              <a:rect l="l" t="t" r="r" b="b"/>
              <a:pathLst>
                <a:path w="3395" h="3265" extrusionOk="0">
                  <a:moveTo>
                    <a:pt x="1762" y="0"/>
                  </a:moveTo>
                  <a:cubicBezTo>
                    <a:pt x="1102" y="0"/>
                    <a:pt x="506" y="397"/>
                    <a:pt x="254" y="1008"/>
                  </a:cubicBezTo>
                  <a:cubicBezTo>
                    <a:pt x="1" y="1618"/>
                    <a:pt x="142" y="2320"/>
                    <a:pt x="607" y="2786"/>
                  </a:cubicBezTo>
                  <a:cubicBezTo>
                    <a:pt x="920" y="3098"/>
                    <a:pt x="1338" y="3265"/>
                    <a:pt x="1763" y="3265"/>
                  </a:cubicBezTo>
                  <a:cubicBezTo>
                    <a:pt x="1973" y="3265"/>
                    <a:pt x="2185" y="3224"/>
                    <a:pt x="2387" y="3141"/>
                  </a:cubicBezTo>
                  <a:cubicBezTo>
                    <a:pt x="2996" y="2888"/>
                    <a:pt x="3394" y="2293"/>
                    <a:pt x="3394" y="1633"/>
                  </a:cubicBezTo>
                  <a:cubicBezTo>
                    <a:pt x="3394" y="731"/>
                    <a:pt x="2663" y="0"/>
                    <a:pt x="17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6565956" y="1836597"/>
              <a:ext cx="74685" cy="71846"/>
            </a:xfrm>
            <a:custGeom>
              <a:avLst/>
              <a:gdLst/>
              <a:ahLst/>
              <a:cxnLst/>
              <a:rect l="l" t="t" r="r" b="b"/>
              <a:pathLst>
                <a:path w="3394" h="3265" extrusionOk="0">
                  <a:moveTo>
                    <a:pt x="1761" y="0"/>
                  </a:moveTo>
                  <a:cubicBezTo>
                    <a:pt x="1101" y="0"/>
                    <a:pt x="506" y="397"/>
                    <a:pt x="253" y="1008"/>
                  </a:cubicBezTo>
                  <a:cubicBezTo>
                    <a:pt x="0" y="1618"/>
                    <a:pt x="140" y="2319"/>
                    <a:pt x="607" y="2786"/>
                  </a:cubicBezTo>
                  <a:cubicBezTo>
                    <a:pt x="919" y="3098"/>
                    <a:pt x="1337" y="3265"/>
                    <a:pt x="1762" y="3265"/>
                  </a:cubicBezTo>
                  <a:cubicBezTo>
                    <a:pt x="1972" y="3265"/>
                    <a:pt x="2183" y="3224"/>
                    <a:pt x="2385" y="3141"/>
                  </a:cubicBezTo>
                  <a:cubicBezTo>
                    <a:pt x="2995" y="2888"/>
                    <a:pt x="3394" y="2293"/>
                    <a:pt x="3394" y="1633"/>
                  </a:cubicBezTo>
                  <a:cubicBezTo>
                    <a:pt x="3394" y="731"/>
                    <a:pt x="2663" y="0"/>
                    <a:pt x="1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6745340" y="1836597"/>
              <a:ext cx="74663" cy="71846"/>
            </a:xfrm>
            <a:custGeom>
              <a:avLst/>
              <a:gdLst/>
              <a:ahLst/>
              <a:cxnLst/>
              <a:rect l="l" t="t" r="r" b="b"/>
              <a:pathLst>
                <a:path w="3393" h="3265" extrusionOk="0">
                  <a:moveTo>
                    <a:pt x="1762" y="0"/>
                  </a:moveTo>
                  <a:cubicBezTo>
                    <a:pt x="1100" y="0"/>
                    <a:pt x="505" y="397"/>
                    <a:pt x="254" y="1008"/>
                  </a:cubicBezTo>
                  <a:cubicBezTo>
                    <a:pt x="1" y="1618"/>
                    <a:pt x="140" y="2320"/>
                    <a:pt x="607" y="2786"/>
                  </a:cubicBezTo>
                  <a:cubicBezTo>
                    <a:pt x="919" y="3098"/>
                    <a:pt x="1337" y="3265"/>
                    <a:pt x="1762" y="3265"/>
                  </a:cubicBezTo>
                  <a:cubicBezTo>
                    <a:pt x="1972" y="3265"/>
                    <a:pt x="2184" y="3224"/>
                    <a:pt x="2386" y="3141"/>
                  </a:cubicBezTo>
                  <a:cubicBezTo>
                    <a:pt x="2996" y="2888"/>
                    <a:pt x="3393" y="2293"/>
                    <a:pt x="3393" y="1633"/>
                  </a:cubicBezTo>
                  <a:cubicBezTo>
                    <a:pt x="3393" y="731"/>
                    <a:pt x="2663" y="0"/>
                    <a:pt x="17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6769744" y="2023134"/>
              <a:ext cx="1282914" cy="2242420"/>
            </a:xfrm>
            <a:custGeom>
              <a:avLst/>
              <a:gdLst/>
              <a:ahLst/>
              <a:cxnLst/>
              <a:rect l="l" t="t" r="r" b="b"/>
              <a:pathLst>
                <a:path w="58301" h="101905" extrusionOk="0">
                  <a:moveTo>
                    <a:pt x="58301" y="1"/>
                  </a:moveTo>
                  <a:lnTo>
                    <a:pt x="0" y="12686"/>
                  </a:lnTo>
                  <a:lnTo>
                    <a:pt x="0" y="101905"/>
                  </a:lnTo>
                  <a:lnTo>
                    <a:pt x="58301" y="89220"/>
                  </a:lnTo>
                  <a:lnTo>
                    <a:pt x="583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6757179" y="2135931"/>
              <a:ext cx="1440029" cy="2129622"/>
            </a:xfrm>
            <a:custGeom>
              <a:avLst/>
              <a:gdLst/>
              <a:ahLst/>
              <a:cxnLst/>
              <a:rect l="l" t="t" r="r" b="b"/>
              <a:pathLst>
                <a:path w="65441" h="96779" extrusionOk="0">
                  <a:moveTo>
                    <a:pt x="65440" y="0"/>
                  </a:moveTo>
                  <a:lnTo>
                    <a:pt x="1" y="7560"/>
                  </a:lnTo>
                  <a:lnTo>
                    <a:pt x="1" y="96779"/>
                  </a:lnTo>
                  <a:lnTo>
                    <a:pt x="65440" y="89220"/>
                  </a:lnTo>
                  <a:lnTo>
                    <a:pt x="654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6913679" y="3517471"/>
              <a:ext cx="563658" cy="244674"/>
            </a:xfrm>
            <a:custGeom>
              <a:avLst/>
              <a:gdLst/>
              <a:ahLst/>
              <a:cxnLst/>
              <a:rect l="l" t="t" r="r" b="b"/>
              <a:pathLst>
                <a:path w="25615" h="11119" extrusionOk="0">
                  <a:moveTo>
                    <a:pt x="25615" y="1"/>
                  </a:moveTo>
                  <a:lnTo>
                    <a:pt x="0" y="2959"/>
                  </a:lnTo>
                  <a:lnTo>
                    <a:pt x="0" y="11118"/>
                  </a:lnTo>
                  <a:lnTo>
                    <a:pt x="25615" y="8160"/>
                  </a:lnTo>
                  <a:lnTo>
                    <a:pt x="256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7609477" y="3180156"/>
              <a:ext cx="431210" cy="121732"/>
            </a:xfrm>
            <a:custGeom>
              <a:avLst/>
              <a:gdLst/>
              <a:ahLst/>
              <a:cxnLst/>
              <a:rect l="l" t="t" r="r" b="b"/>
              <a:pathLst>
                <a:path w="19596" h="5532" extrusionOk="0">
                  <a:moveTo>
                    <a:pt x="19596" y="1"/>
                  </a:moveTo>
                  <a:lnTo>
                    <a:pt x="2" y="2264"/>
                  </a:lnTo>
                  <a:lnTo>
                    <a:pt x="1" y="5531"/>
                  </a:lnTo>
                  <a:lnTo>
                    <a:pt x="19596" y="3267"/>
                  </a:lnTo>
                  <a:lnTo>
                    <a:pt x="19596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6913679" y="3751626"/>
              <a:ext cx="431232" cy="121732"/>
            </a:xfrm>
            <a:custGeom>
              <a:avLst/>
              <a:gdLst/>
              <a:ahLst/>
              <a:cxnLst/>
              <a:rect l="l" t="t" r="r" b="b"/>
              <a:pathLst>
                <a:path w="19597" h="5532" extrusionOk="0">
                  <a:moveTo>
                    <a:pt x="19597" y="0"/>
                  </a:moveTo>
                  <a:lnTo>
                    <a:pt x="2" y="2264"/>
                  </a:lnTo>
                  <a:lnTo>
                    <a:pt x="0" y="5532"/>
                  </a:lnTo>
                  <a:lnTo>
                    <a:pt x="19597" y="3268"/>
                  </a:lnTo>
                  <a:lnTo>
                    <a:pt x="19597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6913679" y="3873512"/>
              <a:ext cx="264500" cy="102477"/>
            </a:xfrm>
            <a:custGeom>
              <a:avLst/>
              <a:gdLst/>
              <a:ahLst/>
              <a:cxnLst/>
              <a:rect l="l" t="t" r="r" b="b"/>
              <a:pathLst>
                <a:path w="12020" h="4657" extrusionOk="0">
                  <a:moveTo>
                    <a:pt x="12019" y="0"/>
                  </a:moveTo>
                  <a:lnTo>
                    <a:pt x="2" y="1389"/>
                  </a:lnTo>
                  <a:lnTo>
                    <a:pt x="0" y="4656"/>
                  </a:lnTo>
                  <a:lnTo>
                    <a:pt x="0" y="4656"/>
                  </a:lnTo>
                  <a:lnTo>
                    <a:pt x="12019" y="3268"/>
                  </a:lnTo>
                  <a:lnTo>
                    <a:pt x="12019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6913679" y="3941573"/>
              <a:ext cx="563658" cy="137025"/>
            </a:xfrm>
            <a:custGeom>
              <a:avLst/>
              <a:gdLst/>
              <a:ahLst/>
              <a:cxnLst/>
              <a:rect l="l" t="t" r="r" b="b"/>
              <a:pathLst>
                <a:path w="25615" h="6227" extrusionOk="0">
                  <a:moveTo>
                    <a:pt x="25615" y="0"/>
                  </a:moveTo>
                  <a:lnTo>
                    <a:pt x="3" y="2959"/>
                  </a:lnTo>
                  <a:lnTo>
                    <a:pt x="0" y="6227"/>
                  </a:lnTo>
                  <a:lnTo>
                    <a:pt x="0" y="6227"/>
                  </a:lnTo>
                  <a:lnTo>
                    <a:pt x="25615" y="3268"/>
                  </a:lnTo>
                  <a:lnTo>
                    <a:pt x="25615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7704692" y="3452424"/>
              <a:ext cx="335994" cy="534810"/>
            </a:xfrm>
            <a:custGeom>
              <a:avLst/>
              <a:gdLst/>
              <a:ahLst/>
              <a:cxnLst/>
              <a:rect l="l" t="t" r="r" b="b"/>
              <a:pathLst>
                <a:path w="15269" h="24304" extrusionOk="0">
                  <a:moveTo>
                    <a:pt x="15269" y="1"/>
                  </a:moveTo>
                  <a:lnTo>
                    <a:pt x="2" y="1764"/>
                  </a:lnTo>
                  <a:lnTo>
                    <a:pt x="1" y="24304"/>
                  </a:lnTo>
                  <a:lnTo>
                    <a:pt x="15269" y="22539"/>
                  </a:lnTo>
                  <a:lnTo>
                    <a:pt x="15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7819316" y="3305937"/>
              <a:ext cx="221370" cy="97482"/>
            </a:xfrm>
            <a:custGeom>
              <a:avLst/>
              <a:gdLst/>
              <a:ahLst/>
              <a:cxnLst/>
              <a:rect l="l" t="t" r="r" b="b"/>
              <a:pathLst>
                <a:path w="10060" h="4430" extrusionOk="0">
                  <a:moveTo>
                    <a:pt x="10060" y="1"/>
                  </a:moveTo>
                  <a:lnTo>
                    <a:pt x="2" y="1162"/>
                  </a:lnTo>
                  <a:lnTo>
                    <a:pt x="1" y="4430"/>
                  </a:lnTo>
                  <a:lnTo>
                    <a:pt x="10060" y="3268"/>
                  </a:lnTo>
                  <a:lnTo>
                    <a:pt x="100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6913679" y="2525728"/>
              <a:ext cx="1127008" cy="709793"/>
            </a:xfrm>
            <a:custGeom>
              <a:avLst/>
              <a:gdLst/>
              <a:ahLst/>
              <a:cxnLst/>
              <a:rect l="l" t="t" r="r" b="b"/>
              <a:pathLst>
                <a:path w="51216" h="32256" extrusionOk="0">
                  <a:moveTo>
                    <a:pt x="51216" y="1"/>
                  </a:moveTo>
                  <a:lnTo>
                    <a:pt x="0" y="5917"/>
                  </a:lnTo>
                  <a:lnTo>
                    <a:pt x="0" y="32255"/>
                  </a:lnTo>
                  <a:lnTo>
                    <a:pt x="51216" y="26339"/>
                  </a:lnTo>
                  <a:lnTo>
                    <a:pt x="512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6913679" y="3605931"/>
              <a:ext cx="695820" cy="156213"/>
            </a:xfrm>
            <a:custGeom>
              <a:avLst/>
              <a:gdLst/>
              <a:ahLst/>
              <a:cxnLst/>
              <a:rect l="l" t="t" r="r" b="b"/>
              <a:pathLst>
                <a:path w="31621" h="7099" extrusionOk="0">
                  <a:moveTo>
                    <a:pt x="31621" y="0"/>
                  </a:moveTo>
                  <a:lnTo>
                    <a:pt x="0" y="3653"/>
                  </a:lnTo>
                  <a:lnTo>
                    <a:pt x="0" y="7098"/>
                  </a:lnTo>
                  <a:lnTo>
                    <a:pt x="31621" y="3446"/>
                  </a:lnTo>
                  <a:lnTo>
                    <a:pt x="316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6913679" y="3245247"/>
              <a:ext cx="563526" cy="262762"/>
            </a:xfrm>
            <a:custGeom>
              <a:avLst/>
              <a:gdLst/>
              <a:ahLst/>
              <a:cxnLst/>
              <a:rect l="l" t="t" r="r" b="b"/>
              <a:pathLst>
                <a:path w="25609" h="11941" extrusionOk="0">
                  <a:moveTo>
                    <a:pt x="25609" y="0"/>
                  </a:moveTo>
                  <a:lnTo>
                    <a:pt x="0" y="2959"/>
                  </a:lnTo>
                  <a:lnTo>
                    <a:pt x="0" y="11941"/>
                  </a:lnTo>
                  <a:lnTo>
                    <a:pt x="25609" y="8984"/>
                  </a:lnTo>
                  <a:lnTo>
                    <a:pt x="25609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6913679" y="2322886"/>
              <a:ext cx="1127008" cy="244256"/>
            </a:xfrm>
            <a:custGeom>
              <a:avLst/>
              <a:gdLst/>
              <a:ahLst/>
              <a:cxnLst/>
              <a:rect l="l" t="t" r="r" b="b"/>
              <a:pathLst>
                <a:path w="51216" h="11100" extrusionOk="0">
                  <a:moveTo>
                    <a:pt x="51216" y="0"/>
                  </a:moveTo>
                  <a:lnTo>
                    <a:pt x="0" y="5917"/>
                  </a:lnTo>
                  <a:lnTo>
                    <a:pt x="0" y="11099"/>
                  </a:lnTo>
                  <a:lnTo>
                    <a:pt x="51216" y="5183"/>
                  </a:lnTo>
                  <a:lnTo>
                    <a:pt x="51216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74288" y="2023134"/>
              <a:ext cx="1282914" cy="2242420"/>
            </a:xfrm>
            <a:custGeom>
              <a:avLst/>
              <a:gdLst/>
              <a:ahLst/>
              <a:cxnLst/>
              <a:rect l="l" t="t" r="r" b="b"/>
              <a:pathLst>
                <a:path w="58301" h="101905" extrusionOk="0">
                  <a:moveTo>
                    <a:pt x="0" y="1"/>
                  </a:moveTo>
                  <a:lnTo>
                    <a:pt x="0" y="89220"/>
                  </a:lnTo>
                  <a:lnTo>
                    <a:pt x="58301" y="101905"/>
                  </a:lnTo>
                  <a:lnTo>
                    <a:pt x="58301" y="126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317194" y="2135447"/>
              <a:ext cx="1440007" cy="2130106"/>
            </a:xfrm>
            <a:custGeom>
              <a:avLst/>
              <a:gdLst/>
              <a:ahLst/>
              <a:cxnLst/>
              <a:rect l="l" t="t" r="r" b="b"/>
              <a:pathLst>
                <a:path w="65440" h="96801" extrusionOk="0">
                  <a:moveTo>
                    <a:pt x="0" y="1"/>
                  </a:moveTo>
                  <a:lnTo>
                    <a:pt x="0" y="89221"/>
                  </a:lnTo>
                  <a:lnTo>
                    <a:pt x="65440" y="96801"/>
                  </a:lnTo>
                  <a:lnTo>
                    <a:pt x="65440" y="75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6191783" y="3262917"/>
              <a:ext cx="431232" cy="121886"/>
            </a:xfrm>
            <a:custGeom>
              <a:avLst/>
              <a:gdLst/>
              <a:ahLst/>
              <a:cxnLst/>
              <a:rect l="l" t="t" r="r" b="b"/>
              <a:pathLst>
                <a:path w="19597" h="5539" extrusionOk="0">
                  <a:moveTo>
                    <a:pt x="1" y="1"/>
                  </a:moveTo>
                  <a:lnTo>
                    <a:pt x="1" y="3268"/>
                  </a:lnTo>
                  <a:lnTo>
                    <a:pt x="19597" y="5538"/>
                  </a:lnTo>
                  <a:lnTo>
                    <a:pt x="19597" y="5538"/>
                  </a:lnTo>
                  <a:lnTo>
                    <a:pt x="19596" y="22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58515" y="3384847"/>
              <a:ext cx="264500" cy="102565"/>
            </a:xfrm>
            <a:custGeom>
              <a:avLst/>
              <a:gdLst/>
              <a:ahLst/>
              <a:cxnLst/>
              <a:rect l="l" t="t" r="r" b="b"/>
              <a:pathLst>
                <a:path w="12020" h="4661" extrusionOk="0">
                  <a:moveTo>
                    <a:pt x="1" y="1"/>
                  </a:moveTo>
                  <a:lnTo>
                    <a:pt x="1" y="3268"/>
                  </a:lnTo>
                  <a:lnTo>
                    <a:pt x="12020" y="4661"/>
                  </a:lnTo>
                  <a:lnTo>
                    <a:pt x="12019" y="13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059357" y="3452842"/>
              <a:ext cx="563658" cy="137179"/>
            </a:xfrm>
            <a:custGeom>
              <a:avLst/>
              <a:gdLst/>
              <a:ahLst/>
              <a:cxnLst/>
              <a:rect l="l" t="t" r="r" b="b"/>
              <a:pathLst>
                <a:path w="25615" h="6234" extrusionOk="0">
                  <a:moveTo>
                    <a:pt x="0" y="0"/>
                  </a:moveTo>
                  <a:lnTo>
                    <a:pt x="0" y="3268"/>
                  </a:lnTo>
                  <a:lnTo>
                    <a:pt x="25615" y="6234"/>
                  </a:lnTo>
                  <a:lnTo>
                    <a:pt x="25612" y="29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5451380" y="2319893"/>
              <a:ext cx="228060" cy="1651959"/>
            </a:xfrm>
            <a:custGeom>
              <a:avLst/>
              <a:gdLst/>
              <a:ahLst/>
              <a:cxnLst/>
              <a:rect l="l" t="t" r="r" b="b"/>
              <a:pathLst>
                <a:path w="10364" h="75072" extrusionOk="0">
                  <a:moveTo>
                    <a:pt x="0" y="1"/>
                  </a:moveTo>
                  <a:lnTo>
                    <a:pt x="0" y="73871"/>
                  </a:lnTo>
                  <a:lnTo>
                    <a:pt x="10363" y="75071"/>
                  </a:lnTo>
                  <a:lnTo>
                    <a:pt x="10363" y="12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5754521" y="2354991"/>
              <a:ext cx="285647" cy="148336"/>
            </a:xfrm>
            <a:custGeom>
              <a:avLst/>
              <a:gdLst/>
              <a:ahLst/>
              <a:cxnLst/>
              <a:rect l="l" t="t" r="r" b="b"/>
              <a:pathLst>
                <a:path w="12981" h="6741" extrusionOk="0">
                  <a:moveTo>
                    <a:pt x="0" y="1"/>
                  </a:moveTo>
                  <a:lnTo>
                    <a:pt x="0" y="5237"/>
                  </a:lnTo>
                  <a:lnTo>
                    <a:pt x="12981" y="6740"/>
                  </a:lnTo>
                  <a:lnTo>
                    <a:pt x="12981" y="15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5754521" y="2440524"/>
              <a:ext cx="513619" cy="89208"/>
            </a:xfrm>
            <a:custGeom>
              <a:avLst/>
              <a:gdLst/>
              <a:ahLst/>
              <a:cxnLst/>
              <a:rect l="l" t="t" r="r" b="b"/>
              <a:pathLst>
                <a:path w="23341" h="4054" extrusionOk="0">
                  <a:moveTo>
                    <a:pt x="0" y="0"/>
                  </a:moveTo>
                  <a:lnTo>
                    <a:pt x="0" y="1350"/>
                  </a:lnTo>
                  <a:lnTo>
                    <a:pt x="23341" y="4053"/>
                  </a:lnTo>
                  <a:lnTo>
                    <a:pt x="23341" y="27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5754521" y="2537434"/>
              <a:ext cx="142834" cy="96404"/>
            </a:xfrm>
            <a:custGeom>
              <a:avLst/>
              <a:gdLst/>
              <a:ahLst/>
              <a:cxnLst/>
              <a:rect l="l" t="t" r="r" b="b"/>
              <a:pathLst>
                <a:path w="6491" h="4381" extrusionOk="0">
                  <a:moveTo>
                    <a:pt x="0" y="1"/>
                  </a:moveTo>
                  <a:lnTo>
                    <a:pt x="0" y="3628"/>
                  </a:lnTo>
                  <a:lnTo>
                    <a:pt x="6490" y="4380"/>
                  </a:lnTo>
                  <a:lnTo>
                    <a:pt x="6490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5754521" y="2580806"/>
              <a:ext cx="403220" cy="121336"/>
            </a:xfrm>
            <a:custGeom>
              <a:avLst/>
              <a:gdLst/>
              <a:ahLst/>
              <a:cxnLst/>
              <a:rect l="l" t="t" r="r" b="b"/>
              <a:pathLst>
                <a:path w="18324" h="5514" extrusionOk="0">
                  <a:moveTo>
                    <a:pt x="0" y="1"/>
                  </a:moveTo>
                  <a:lnTo>
                    <a:pt x="0" y="3392"/>
                  </a:lnTo>
                  <a:lnTo>
                    <a:pt x="18324" y="5513"/>
                  </a:lnTo>
                  <a:lnTo>
                    <a:pt x="18324" y="21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5754521" y="2763030"/>
              <a:ext cx="868493" cy="475000"/>
            </a:xfrm>
            <a:custGeom>
              <a:avLst/>
              <a:gdLst/>
              <a:ahLst/>
              <a:cxnLst/>
              <a:rect l="l" t="t" r="r" b="b"/>
              <a:pathLst>
                <a:path w="39468" h="21586" extrusionOk="0">
                  <a:moveTo>
                    <a:pt x="0" y="1"/>
                  </a:moveTo>
                  <a:lnTo>
                    <a:pt x="0" y="17014"/>
                  </a:lnTo>
                  <a:lnTo>
                    <a:pt x="39468" y="21586"/>
                  </a:lnTo>
                  <a:lnTo>
                    <a:pt x="39468" y="45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6365600" y="2425781"/>
              <a:ext cx="257414" cy="330251"/>
            </a:xfrm>
            <a:custGeom>
              <a:avLst/>
              <a:gdLst/>
              <a:ahLst/>
              <a:cxnLst/>
              <a:rect l="l" t="t" r="r" b="b"/>
              <a:pathLst>
                <a:path w="11698" h="15008" extrusionOk="0">
                  <a:moveTo>
                    <a:pt x="0" y="0"/>
                  </a:moveTo>
                  <a:lnTo>
                    <a:pt x="0" y="13653"/>
                  </a:lnTo>
                  <a:lnTo>
                    <a:pt x="11698" y="15008"/>
                  </a:lnTo>
                  <a:lnTo>
                    <a:pt x="11698" y="1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5754521" y="3557652"/>
              <a:ext cx="468552" cy="477156"/>
            </a:xfrm>
            <a:custGeom>
              <a:avLst/>
              <a:gdLst/>
              <a:ahLst/>
              <a:cxnLst/>
              <a:rect l="l" t="t" r="r" b="b"/>
              <a:pathLst>
                <a:path w="21293" h="21684" extrusionOk="0">
                  <a:moveTo>
                    <a:pt x="0" y="0"/>
                  </a:moveTo>
                  <a:lnTo>
                    <a:pt x="0" y="19217"/>
                  </a:lnTo>
                  <a:lnTo>
                    <a:pt x="21293" y="21684"/>
                  </a:lnTo>
                  <a:lnTo>
                    <a:pt x="21293" y="2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6288649" y="3619530"/>
              <a:ext cx="334366" cy="461621"/>
            </a:xfrm>
            <a:custGeom>
              <a:avLst/>
              <a:gdLst/>
              <a:ahLst/>
              <a:cxnLst/>
              <a:rect l="l" t="t" r="r" b="b"/>
              <a:pathLst>
                <a:path w="15195" h="20978" extrusionOk="0">
                  <a:moveTo>
                    <a:pt x="1" y="0"/>
                  </a:moveTo>
                  <a:lnTo>
                    <a:pt x="1" y="19217"/>
                  </a:lnTo>
                  <a:lnTo>
                    <a:pt x="15195" y="20977"/>
                  </a:lnTo>
                  <a:lnTo>
                    <a:pt x="15195" y="17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8069755" y="2710812"/>
              <a:ext cx="477464" cy="1210011"/>
            </a:xfrm>
            <a:custGeom>
              <a:avLst/>
              <a:gdLst/>
              <a:ahLst/>
              <a:cxnLst/>
              <a:rect l="l" t="t" r="r" b="b"/>
              <a:pathLst>
                <a:path w="21698" h="54988" extrusionOk="0">
                  <a:moveTo>
                    <a:pt x="3432" y="0"/>
                  </a:moveTo>
                  <a:cubicBezTo>
                    <a:pt x="1605" y="0"/>
                    <a:pt x="1" y="3050"/>
                    <a:pt x="647" y="6395"/>
                  </a:cubicBezTo>
                  <a:cubicBezTo>
                    <a:pt x="1361" y="10077"/>
                    <a:pt x="5779" y="17148"/>
                    <a:pt x="5779" y="17148"/>
                  </a:cubicBezTo>
                  <a:lnTo>
                    <a:pt x="5779" y="34852"/>
                  </a:lnTo>
                  <a:cubicBezTo>
                    <a:pt x="5779" y="41387"/>
                    <a:pt x="8631" y="43763"/>
                    <a:pt x="8631" y="43763"/>
                  </a:cubicBezTo>
                  <a:lnTo>
                    <a:pt x="10249" y="54987"/>
                  </a:lnTo>
                  <a:lnTo>
                    <a:pt x="21698" y="54987"/>
                  </a:lnTo>
                  <a:lnTo>
                    <a:pt x="13879" y="19578"/>
                  </a:lnTo>
                  <a:lnTo>
                    <a:pt x="3992" y="97"/>
                  </a:lnTo>
                  <a:cubicBezTo>
                    <a:pt x="3804" y="32"/>
                    <a:pt x="3617" y="0"/>
                    <a:pt x="3432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7966816" y="3077393"/>
              <a:ext cx="381545" cy="271850"/>
            </a:xfrm>
            <a:custGeom>
              <a:avLst/>
              <a:gdLst/>
              <a:ahLst/>
              <a:cxnLst/>
              <a:rect l="l" t="t" r="r" b="b"/>
              <a:pathLst>
                <a:path w="17339" h="12354" extrusionOk="0">
                  <a:moveTo>
                    <a:pt x="8539" y="0"/>
                  </a:moveTo>
                  <a:cubicBezTo>
                    <a:pt x="7195" y="0"/>
                    <a:pt x="5900" y="712"/>
                    <a:pt x="5205" y="1953"/>
                  </a:cubicBezTo>
                  <a:lnTo>
                    <a:pt x="1" y="11240"/>
                  </a:lnTo>
                  <a:cubicBezTo>
                    <a:pt x="1" y="11240"/>
                    <a:pt x="1210" y="12353"/>
                    <a:pt x="2546" y="12353"/>
                  </a:cubicBezTo>
                  <a:cubicBezTo>
                    <a:pt x="2903" y="12353"/>
                    <a:pt x="3270" y="12274"/>
                    <a:pt x="3624" y="12071"/>
                  </a:cubicBezTo>
                  <a:cubicBezTo>
                    <a:pt x="5217" y="11164"/>
                    <a:pt x="6976" y="8768"/>
                    <a:pt x="8318" y="6546"/>
                  </a:cubicBezTo>
                  <a:lnTo>
                    <a:pt x="13629" y="8653"/>
                  </a:lnTo>
                  <a:lnTo>
                    <a:pt x="17338" y="3477"/>
                  </a:lnTo>
                  <a:lnTo>
                    <a:pt x="10057" y="316"/>
                  </a:lnTo>
                  <a:cubicBezTo>
                    <a:pt x="9564" y="102"/>
                    <a:pt x="9048" y="0"/>
                    <a:pt x="8539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7933984" y="3222186"/>
              <a:ext cx="414376" cy="231427"/>
            </a:xfrm>
            <a:custGeom>
              <a:avLst/>
              <a:gdLst/>
              <a:ahLst/>
              <a:cxnLst/>
              <a:rect l="l" t="t" r="r" b="b"/>
              <a:pathLst>
                <a:path w="18831" h="10517" extrusionOk="0">
                  <a:moveTo>
                    <a:pt x="10275" y="0"/>
                  </a:moveTo>
                  <a:cubicBezTo>
                    <a:pt x="9403" y="0"/>
                    <a:pt x="8533" y="329"/>
                    <a:pt x="7865" y="979"/>
                  </a:cubicBezTo>
                  <a:lnTo>
                    <a:pt x="1" y="8633"/>
                  </a:lnTo>
                  <a:cubicBezTo>
                    <a:pt x="1" y="8633"/>
                    <a:pt x="1125" y="10517"/>
                    <a:pt x="2751" y="10517"/>
                  </a:cubicBezTo>
                  <a:cubicBezTo>
                    <a:pt x="2909" y="10517"/>
                    <a:pt x="3072" y="10499"/>
                    <a:pt x="3239" y="10460"/>
                  </a:cubicBezTo>
                  <a:cubicBezTo>
                    <a:pt x="5022" y="10043"/>
                    <a:pt x="7391" y="8246"/>
                    <a:pt x="9308" y="6498"/>
                  </a:cubicBezTo>
                  <a:lnTo>
                    <a:pt x="13801" y="10027"/>
                  </a:lnTo>
                  <a:lnTo>
                    <a:pt x="18830" y="6118"/>
                  </a:lnTo>
                  <a:lnTo>
                    <a:pt x="12496" y="808"/>
                  </a:lnTo>
                  <a:cubicBezTo>
                    <a:pt x="11851" y="268"/>
                    <a:pt x="11062" y="0"/>
                    <a:pt x="10275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8002398" y="3214880"/>
              <a:ext cx="265666" cy="130754"/>
            </a:xfrm>
            <a:custGeom>
              <a:avLst/>
              <a:gdLst/>
              <a:ahLst/>
              <a:cxnLst/>
              <a:rect l="l" t="t" r="r" b="b"/>
              <a:pathLst>
                <a:path w="12073" h="5942" fill="none" extrusionOk="0">
                  <a:moveTo>
                    <a:pt x="12073" y="3391"/>
                  </a:moveTo>
                  <a:lnTo>
                    <a:pt x="9388" y="1140"/>
                  </a:lnTo>
                  <a:cubicBezTo>
                    <a:pt x="8028" y="1"/>
                    <a:pt x="6028" y="74"/>
                    <a:pt x="4757" y="1312"/>
                  </a:cubicBezTo>
                  <a:lnTo>
                    <a:pt x="0" y="5942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8196878" y="3088153"/>
              <a:ext cx="66719" cy="28981"/>
            </a:xfrm>
            <a:custGeom>
              <a:avLst/>
              <a:gdLst/>
              <a:ahLst/>
              <a:cxnLst/>
              <a:rect l="l" t="t" r="r" b="b"/>
              <a:pathLst>
                <a:path w="3032" h="1317" fill="none" extrusionOk="0">
                  <a:moveTo>
                    <a:pt x="1" y="0"/>
                  </a:moveTo>
                  <a:lnTo>
                    <a:pt x="3032" y="131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8259658" y="3673795"/>
              <a:ext cx="100827" cy="42228"/>
            </a:xfrm>
            <a:custGeom>
              <a:avLst/>
              <a:gdLst/>
              <a:ahLst/>
              <a:cxnLst/>
              <a:rect l="l" t="t" r="r" b="b"/>
              <a:pathLst>
                <a:path w="4582" h="1919" fill="none" extrusionOk="0">
                  <a:moveTo>
                    <a:pt x="1" y="1"/>
                  </a:moveTo>
                  <a:cubicBezTo>
                    <a:pt x="1" y="1"/>
                    <a:pt x="1848" y="1919"/>
                    <a:pt x="4582" y="1799"/>
                  </a:cubicBez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8102345" y="2742983"/>
              <a:ext cx="117243" cy="127871"/>
            </a:xfrm>
            <a:custGeom>
              <a:avLst/>
              <a:gdLst/>
              <a:ahLst/>
              <a:cxnLst/>
              <a:rect l="l" t="t" r="r" b="b"/>
              <a:pathLst>
                <a:path w="5328" h="5811" fill="none" extrusionOk="0">
                  <a:moveTo>
                    <a:pt x="3203" y="0"/>
                  </a:moveTo>
                  <a:cubicBezTo>
                    <a:pt x="3203" y="0"/>
                    <a:pt x="1" y="1004"/>
                    <a:pt x="2511" y="5810"/>
                  </a:cubicBezTo>
                  <a:lnTo>
                    <a:pt x="5328" y="418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8138829" y="3365152"/>
              <a:ext cx="98868" cy="77678"/>
            </a:xfrm>
            <a:custGeom>
              <a:avLst/>
              <a:gdLst/>
              <a:ahLst/>
              <a:cxnLst/>
              <a:rect l="l" t="t" r="r" b="b"/>
              <a:pathLst>
                <a:path w="4493" h="3530" fill="none" extrusionOk="0">
                  <a:moveTo>
                    <a:pt x="0" y="1"/>
                  </a:moveTo>
                  <a:lnTo>
                    <a:pt x="4493" y="3530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8237675" y="3739920"/>
              <a:ext cx="337205" cy="236070"/>
            </a:xfrm>
            <a:custGeom>
              <a:avLst/>
              <a:gdLst/>
              <a:ahLst/>
              <a:cxnLst/>
              <a:rect l="l" t="t" r="r" b="b"/>
              <a:pathLst>
                <a:path w="15324" h="10728" extrusionOk="0">
                  <a:moveTo>
                    <a:pt x="14067" y="1"/>
                  </a:moveTo>
                  <a:lnTo>
                    <a:pt x="1" y="3298"/>
                  </a:lnTo>
                  <a:lnTo>
                    <a:pt x="1381" y="10727"/>
                  </a:lnTo>
                  <a:lnTo>
                    <a:pt x="15323" y="6995"/>
                  </a:lnTo>
                  <a:lnTo>
                    <a:pt x="14067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8230238" y="3811216"/>
              <a:ext cx="390259" cy="373007"/>
            </a:xfrm>
            <a:custGeom>
              <a:avLst/>
              <a:gdLst/>
              <a:ahLst/>
              <a:cxnLst/>
              <a:rect l="l" t="t" r="r" b="b"/>
              <a:pathLst>
                <a:path w="17735" h="16951" extrusionOk="0">
                  <a:moveTo>
                    <a:pt x="16049" y="1"/>
                  </a:moveTo>
                  <a:lnTo>
                    <a:pt x="0" y="3499"/>
                  </a:lnTo>
                  <a:lnTo>
                    <a:pt x="2844" y="16951"/>
                  </a:lnTo>
                  <a:cubicBezTo>
                    <a:pt x="7876" y="14281"/>
                    <a:pt x="12840" y="11339"/>
                    <a:pt x="17735" y="8126"/>
                  </a:cubicBezTo>
                  <a:lnTo>
                    <a:pt x="160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4967226" y="2710812"/>
              <a:ext cx="477508" cy="1210011"/>
            </a:xfrm>
            <a:custGeom>
              <a:avLst/>
              <a:gdLst/>
              <a:ahLst/>
              <a:cxnLst/>
              <a:rect l="l" t="t" r="r" b="b"/>
              <a:pathLst>
                <a:path w="21700" h="54988" extrusionOk="0">
                  <a:moveTo>
                    <a:pt x="18268" y="0"/>
                  </a:moveTo>
                  <a:cubicBezTo>
                    <a:pt x="18083" y="0"/>
                    <a:pt x="17895" y="32"/>
                    <a:pt x="17707" y="97"/>
                  </a:cubicBezTo>
                  <a:lnTo>
                    <a:pt x="7819" y="19578"/>
                  </a:lnTo>
                  <a:lnTo>
                    <a:pt x="0" y="54987"/>
                  </a:lnTo>
                  <a:lnTo>
                    <a:pt x="11451" y="54987"/>
                  </a:lnTo>
                  <a:lnTo>
                    <a:pt x="13070" y="43763"/>
                  </a:lnTo>
                  <a:cubicBezTo>
                    <a:pt x="13070" y="43763"/>
                    <a:pt x="15922" y="41387"/>
                    <a:pt x="15922" y="34852"/>
                  </a:cubicBezTo>
                  <a:lnTo>
                    <a:pt x="15922" y="17148"/>
                  </a:lnTo>
                  <a:cubicBezTo>
                    <a:pt x="15922" y="17148"/>
                    <a:pt x="20340" y="10077"/>
                    <a:pt x="21052" y="6395"/>
                  </a:cubicBezTo>
                  <a:cubicBezTo>
                    <a:pt x="21700" y="3050"/>
                    <a:pt x="20095" y="0"/>
                    <a:pt x="18268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5166108" y="3077393"/>
              <a:ext cx="381523" cy="271850"/>
            </a:xfrm>
            <a:custGeom>
              <a:avLst/>
              <a:gdLst/>
              <a:ahLst/>
              <a:cxnLst/>
              <a:rect l="l" t="t" r="r" b="b"/>
              <a:pathLst>
                <a:path w="17338" h="12354" extrusionOk="0">
                  <a:moveTo>
                    <a:pt x="8801" y="0"/>
                  </a:moveTo>
                  <a:cubicBezTo>
                    <a:pt x="8292" y="0"/>
                    <a:pt x="7776" y="102"/>
                    <a:pt x="7282" y="316"/>
                  </a:cubicBezTo>
                  <a:lnTo>
                    <a:pt x="0" y="3477"/>
                  </a:lnTo>
                  <a:lnTo>
                    <a:pt x="3711" y="8653"/>
                  </a:lnTo>
                  <a:lnTo>
                    <a:pt x="9022" y="6546"/>
                  </a:lnTo>
                  <a:cubicBezTo>
                    <a:pt x="10362" y="8768"/>
                    <a:pt x="12122" y="11164"/>
                    <a:pt x="13714" y="12071"/>
                  </a:cubicBezTo>
                  <a:cubicBezTo>
                    <a:pt x="14069" y="12274"/>
                    <a:pt x="14435" y="12353"/>
                    <a:pt x="14793" y="12353"/>
                  </a:cubicBezTo>
                  <a:cubicBezTo>
                    <a:pt x="16129" y="12353"/>
                    <a:pt x="17338" y="11240"/>
                    <a:pt x="17338" y="11240"/>
                  </a:cubicBezTo>
                  <a:lnTo>
                    <a:pt x="12134" y="1953"/>
                  </a:lnTo>
                  <a:cubicBezTo>
                    <a:pt x="11439" y="712"/>
                    <a:pt x="10145" y="0"/>
                    <a:pt x="8801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5166108" y="3222186"/>
              <a:ext cx="414354" cy="231427"/>
            </a:xfrm>
            <a:custGeom>
              <a:avLst/>
              <a:gdLst/>
              <a:ahLst/>
              <a:cxnLst/>
              <a:rect l="l" t="t" r="r" b="b"/>
              <a:pathLst>
                <a:path w="18830" h="10517" extrusionOk="0">
                  <a:moveTo>
                    <a:pt x="8555" y="0"/>
                  </a:moveTo>
                  <a:cubicBezTo>
                    <a:pt x="7768" y="0"/>
                    <a:pt x="6979" y="268"/>
                    <a:pt x="6335" y="808"/>
                  </a:cubicBezTo>
                  <a:lnTo>
                    <a:pt x="0" y="6118"/>
                  </a:lnTo>
                  <a:lnTo>
                    <a:pt x="5030" y="10027"/>
                  </a:lnTo>
                  <a:lnTo>
                    <a:pt x="9522" y="6498"/>
                  </a:lnTo>
                  <a:cubicBezTo>
                    <a:pt x="11439" y="8246"/>
                    <a:pt x="13809" y="10043"/>
                    <a:pt x="15592" y="10460"/>
                  </a:cubicBezTo>
                  <a:cubicBezTo>
                    <a:pt x="15759" y="10499"/>
                    <a:pt x="15921" y="10517"/>
                    <a:pt x="16079" y="10517"/>
                  </a:cubicBezTo>
                  <a:cubicBezTo>
                    <a:pt x="17705" y="10517"/>
                    <a:pt x="18829" y="8633"/>
                    <a:pt x="18829" y="8633"/>
                  </a:cubicBezTo>
                  <a:lnTo>
                    <a:pt x="10966" y="979"/>
                  </a:lnTo>
                  <a:cubicBezTo>
                    <a:pt x="10297" y="329"/>
                    <a:pt x="9427" y="0"/>
                    <a:pt x="8555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5246404" y="3214880"/>
              <a:ext cx="265688" cy="130754"/>
            </a:xfrm>
            <a:custGeom>
              <a:avLst/>
              <a:gdLst/>
              <a:ahLst/>
              <a:cxnLst/>
              <a:rect l="l" t="t" r="r" b="b"/>
              <a:pathLst>
                <a:path w="12074" h="5942" fill="none" extrusionOk="0">
                  <a:moveTo>
                    <a:pt x="1" y="3391"/>
                  </a:moveTo>
                  <a:lnTo>
                    <a:pt x="2686" y="1140"/>
                  </a:lnTo>
                  <a:cubicBezTo>
                    <a:pt x="4044" y="1"/>
                    <a:pt x="6045" y="74"/>
                    <a:pt x="7317" y="1312"/>
                  </a:cubicBezTo>
                  <a:lnTo>
                    <a:pt x="12073" y="5942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5250849" y="3088153"/>
              <a:ext cx="66719" cy="28981"/>
            </a:xfrm>
            <a:custGeom>
              <a:avLst/>
              <a:gdLst/>
              <a:ahLst/>
              <a:cxnLst/>
              <a:rect l="l" t="t" r="r" b="b"/>
              <a:pathLst>
                <a:path w="3032" h="1317" fill="none" extrusionOk="0">
                  <a:moveTo>
                    <a:pt x="3032" y="0"/>
                  </a:moveTo>
                  <a:lnTo>
                    <a:pt x="1" y="131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5153983" y="3673795"/>
              <a:ext cx="100827" cy="42228"/>
            </a:xfrm>
            <a:custGeom>
              <a:avLst/>
              <a:gdLst/>
              <a:ahLst/>
              <a:cxnLst/>
              <a:rect l="l" t="t" r="r" b="b"/>
              <a:pathLst>
                <a:path w="4582" h="1919" fill="none" extrusionOk="0">
                  <a:moveTo>
                    <a:pt x="4582" y="1"/>
                  </a:moveTo>
                  <a:cubicBezTo>
                    <a:pt x="4582" y="1"/>
                    <a:pt x="2734" y="1919"/>
                    <a:pt x="1" y="1799"/>
                  </a:cubicBez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5294859" y="2742983"/>
              <a:ext cx="117265" cy="127871"/>
            </a:xfrm>
            <a:custGeom>
              <a:avLst/>
              <a:gdLst/>
              <a:ahLst/>
              <a:cxnLst/>
              <a:rect l="l" t="t" r="r" b="b"/>
              <a:pathLst>
                <a:path w="5329" h="5811" fill="none" extrusionOk="0">
                  <a:moveTo>
                    <a:pt x="2126" y="0"/>
                  </a:moveTo>
                  <a:cubicBezTo>
                    <a:pt x="2126" y="0"/>
                    <a:pt x="5329" y="1004"/>
                    <a:pt x="2818" y="5810"/>
                  </a:cubicBezTo>
                  <a:lnTo>
                    <a:pt x="0" y="418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5276771" y="3365152"/>
              <a:ext cx="98890" cy="77678"/>
            </a:xfrm>
            <a:custGeom>
              <a:avLst/>
              <a:gdLst/>
              <a:ahLst/>
              <a:cxnLst/>
              <a:rect l="l" t="t" r="r" b="b"/>
              <a:pathLst>
                <a:path w="4494" h="3530" fill="none" extrusionOk="0">
                  <a:moveTo>
                    <a:pt x="4493" y="1"/>
                  </a:moveTo>
                  <a:lnTo>
                    <a:pt x="1" y="3530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 rot="223929">
              <a:off x="4943418" y="3751537"/>
              <a:ext cx="337223" cy="121883"/>
            </a:xfrm>
            <a:custGeom>
              <a:avLst/>
              <a:gdLst/>
              <a:ahLst/>
              <a:cxnLst/>
              <a:rect l="l" t="t" r="r" b="b"/>
              <a:pathLst>
                <a:path w="15323" h="10728" extrusionOk="0">
                  <a:moveTo>
                    <a:pt x="1255" y="1"/>
                  </a:moveTo>
                  <a:lnTo>
                    <a:pt x="0" y="6995"/>
                  </a:lnTo>
                  <a:lnTo>
                    <a:pt x="13943" y="10727"/>
                  </a:lnTo>
                  <a:lnTo>
                    <a:pt x="15323" y="3298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4932767" y="3811568"/>
              <a:ext cx="351486" cy="316850"/>
            </a:xfrm>
            <a:custGeom>
              <a:avLst/>
              <a:gdLst/>
              <a:ahLst/>
              <a:cxnLst/>
              <a:rect l="l" t="t" r="r" b="b"/>
              <a:pathLst>
                <a:path w="15973" h="14399" extrusionOk="0">
                  <a:moveTo>
                    <a:pt x="1" y="1"/>
                  </a:moveTo>
                  <a:lnTo>
                    <a:pt x="1" y="1"/>
                  </a:lnTo>
                  <a:cubicBezTo>
                    <a:pt x="1061" y="1418"/>
                    <a:pt x="2168" y="2805"/>
                    <a:pt x="3326" y="4163"/>
                  </a:cubicBezTo>
                  <a:cubicBezTo>
                    <a:pt x="6472" y="7863"/>
                    <a:pt x="9930" y="11288"/>
                    <a:pt x="13662" y="14398"/>
                  </a:cubicBezTo>
                  <a:lnTo>
                    <a:pt x="15972" y="34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4409422" y="1072165"/>
              <a:ext cx="1178808" cy="811742"/>
            </a:xfrm>
            <a:custGeom>
              <a:avLst/>
              <a:gdLst/>
              <a:ahLst/>
              <a:cxnLst/>
              <a:rect l="l" t="t" r="r" b="b"/>
              <a:pathLst>
                <a:path w="53570" h="36889" extrusionOk="0">
                  <a:moveTo>
                    <a:pt x="26785" y="1"/>
                  </a:moveTo>
                  <a:cubicBezTo>
                    <a:pt x="19681" y="1"/>
                    <a:pt x="12868" y="1945"/>
                    <a:pt x="7845" y="5403"/>
                  </a:cubicBezTo>
                  <a:cubicBezTo>
                    <a:pt x="2822" y="8862"/>
                    <a:pt x="0" y="13553"/>
                    <a:pt x="0" y="18445"/>
                  </a:cubicBezTo>
                  <a:cubicBezTo>
                    <a:pt x="0" y="23336"/>
                    <a:pt x="2822" y="28027"/>
                    <a:pt x="7845" y="31487"/>
                  </a:cubicBezTo>
                  <a:cubicBezTo>
                    <a:pt x="12868" y="34945"/>
                    <a:pt x="19681" y="36888"/>
                    <a:pt x="26785" y="36888"/>
                  </a:cubicBezTo>
                  <a:cubicBezTo>
                    <a:pt x="33889" y="36888"/>
                    <a:pt x="40702" y="34945"/>
                    <a:pt x="45725" y="31487"/>
                  </a:cubicBezTo>
                  <a:cubicBezTo>
                    <a:pt x="50748" y="28027"/>
                    <a:pt x="53570" y="23336"/>
                    <a:pt x="53570" y="18445"/>
                  </a:cubicBezTo>
                  <a:cubicBezTo>
                    <a:pt x="53570" y="13553"/>
                    <a:pt x="50748" y="8862"/>
                    <a:pt x="45725" y="5403"/>
                  </a:cubicBezTo>
                  <a:cubicBezTo>
                    <a:pt x="40702" y="1945"/>
                    <a:pt x="33889" y="1"/>
                    <a:pt x="26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5156843" y="1641897"/>
              <a:ext cx="415520" cy="457022"/>
            </a:xfrm>
            <a:custGeom>
              <a:avLst/>
              <a:gdLst/>
              <a:ahLst/>
              <a:cxnLst/>
              <a:rect l="l" t="t" r="r" b="b"/>
              <a:pathLst>
                <a:path w="18883" h="20769" extrusionOk="0">
                  <a:moveTo>
                    <a:pt x="12199" y="1"/>
                  </a:moveTo>
                  <a:lnTo>
                    <a:pt x="0" y="5638"/>
                  </a:lnTo>
                  <a:lnTo>
                    <a:pt x="18883" y="20769"/>
                  </a:lnTo>
                  <a:lnTo>
                    <a:pt x="121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4564579" y="1072165"/>
              <a:ext cx="1178852" cy="811742"/>
            </a:xfrm>
            <a:custGeom>
              <a:avLst/>
              <a:gdLst/>
              <a:ahLst/>
              <a:cxnLst/>
              <a:rect l="l" t="t" r="r" b="b"/>
              <a:pathLst>
                <a:path w="53572" h="36889" extrusionOk="0">
                  <a:moveTo>
                    <a:pt x="26786" y="1"/>
                  </a:moveTo>
                  <a:cubicBezTo>
                    <a:pt x="19683" y="1"/>
                    <a:pt x="12869" y="1945"/>
                    <a:pt x="7846" y="5403"/>
                  </a:cubicBezTo>
                  <a:cubicBezTo>
                    <a:pt x="2822" y="8862"/>
                    <a:pt x="1" y="13553"/>
                    <a:pt x="1" y="18445"/>
                  </a:cubicBezTo>
                  <a:cubicBezTo>
                    <a:pt x="1" y="23336"/>
                    <a:pt x="2822" y="28027"/>
                    <a:pt x="7846" y="31487"/>
                  </a:cubicBezTo>
                  <a:cubicBezTo>
                    <a:pt x="12869" y="34945"/>
                    <a:pt x="19683" y="36888"/>
                    <a:pt x="26786" y="36888"/>
                  </a:cubicBezTo>
                  <a:cubicBezTo>
                    <a:pt x="33890" y="36888"/>
                    <a:pt x="40702" y="34945"/>
                    <a:pt x="45726" y="31487"/>
                  </a:cubicBezTo>
                  <a:cubicBezTo>
                    <a:pt x="50749" y="28027"/>
                    <a:pt x="53572" y="23336"/>
                    <a:pt x="53572" y="18445"/>
                  </a:cubicBezTo>
                  <a:cubicBezTo>
                    <a:pt x="53572" y="13553"/>
                    <a:pt x="50749" y="8862"/>
                    <a:pt x="45726" y="5403"/>
                  </a:cubicBezTo>
                  <a:cubicBezTo>
                    <a:pt x="40702" y="1945"/>
                    <a:pt x="33890" y="1"/>
                    <a:pt x="26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5312001" y="1641897"/>
              <a:ext cx="415542" cy="457022"/>
            </a:xfrm>
            <a:custGeom>
              <a:avLst/>
              <a:gdLst/>
              <a:ahLst/>
              <a:cxnLst/>
              <a:rect l="l" t="t" r="r" b="b"/>
              <a:pathLst>
                <a:path w="18884" h="20769" extrusionOk="0">
                  <a:moveTo>
                    <a:pt x="12199" y="1"/>
                  </a:moveTo>
                  <a:lnTo>
                    <a:pt x="1" y="5638"/>
                  </a:lnTo>
                  <a:lnTo>
                    <a:pt x="18884" y="20769"/>
                  </a:lnTo>
                  <a:lnTo>
                    <a:pt x="121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6848962" y="1478048"/>
              <a:ext cx="676038" cy="507567"/>
            </a:xfrm>
            <a:custGeom>
              <a:avLst/>
              <a:gdLst/>
              <a:ahLst/>
              <a:cxnLst/>
              <a:rect l="l" t="t" r="r" b="b"/>
              <a:pathLst>
                <a:path w="30722" h="23066" extrusionOk="0">
                  <a:moveTo>
                    <a:pt x="8211" y="0"/>
                  </a:moveTo>
                  <a:cubicBezTo>
                    <a:pt x="3676" y="0"/>
                    <a:pt x="0" y="3676"/>
                    <a:pt x="0" y="8210"/>
                  </a:cubicBezTo>
                  <a:lnTo>
                    <a:pt x="0" y="14855"/>
                  </a:lnTo>
                  <a:cubicBezTo>
                    <a:pt x="0" y="19389"/>
                    <a:pt x="3676" y="23066"/>
                    <a:pt x="8211" y="23066"/>
                  </a:cubicBezTo>
                  <a:lnTo>
                    <a:pt x="22510" y="23066"/>
                  </a:lnTo>
                  <a:cubicBezTo>
                    <a:pt x="27044" y="23066"/>
                    <a:pt x="30721" y="19389"/>
                    <a:pt x="30721" y="14853"/>
                  </a:cubicBezTo>
                  <a:lnTo>
                    <a:pt x="30721" y="8210"/>
                  </a:lnTo>
                  <a:cubicBezTo>
                    <a:pt x="30721" y="3676"/>
                    <a:pt x="27045" y="0"/>
                    <a:pt x="225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7029975" y="1889827"/>
              <a:ext cx="314011" cy="204448"/>
            </a:xfrm>
            <a:custGeom>
              <a:avLst/>
              <a:gdLst/>
              <a:ahLst/>
              <a:cxnLst/>
              <a:rect l="l" t="t" r="r" b="b"/>
              <a:pathLst>
                <a:path w="14270" h="9291" extrusionOk="0">
                  <a:moveTo>
                    <a:pt x="0" y="1"/>
                  </a:moveTo>
                  <a:lnTo>
                    <a:pt x="3568" y="4645"/>
                  </a:lnTo>
                  <a:lnTo>
                    <a:pt x="7135" y="9290"/>
                  </a:lnTo>
                  <a:lnTo>
                    <a:pt x="10702" y="4645"/>
                  </a:lnTo>
                  <a:lnTo>
                    <a:pt x="14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6959163" y="1686479"/>
              <a:ext cx="94225" cy="90661"/>
            </a:xfrm>
            <a:custGeom>
              <a:avLst/>
              <a:gdLst/>
              <a:ahLst/>
              <a:cxnLst/>
              <a:rect l="l" t="t" r="r" b="b"/>
              <a:pathLst>
                <a:path w="4282" h="4120" extrusionOk="0">
                  <a:moveTo>
                    <a:pt x="2222" y="1"/>
                  </a:moveTo>
                  <a:cubicBezTo>
                    <a:pt x="1389" y="1"/>
                    <a:pt x="638" y="503"/>
                    <a:pt x="319" y="1272"/>
                  </a:cubicBezTo>
                  <a:cubicBezTo>
                    <a:pt x="0" y="2042"/>
                    <a:pt x="177" y="2927"/>
                    <a:pt x="766" y="3516"/>
                  </a:cubicBezTo>
                  <a:cubicBezTo>
                    <a:pt x="1160" y="3910"/>
                    <a:pt x="1687" y="4120"/>
                    <a:pt x="2223" y="4120"/>
                  </a:cubicBezTo>
                  <a:cubicBezTo>
                    <a:pt x="2488" y="4120"/>
                    <a:pt x="2756" y="4069"/>
                    <a:pt x="3010" y="3963"/>
                  </a:cubicBezTo>
                  <a:cubicBezTo>
                    <a:pt x="3780" y="3644"/>
                    <a:pt x="4282" y="2893"/>
                    <a:pt x="4282" y="2060"/>
                  </a:cubicBezTo>
                  <a:cubicBezTo>
                    <a:pt x="4282" y="922"/>
                    <a:pt x="3360" y="1"/>
                    <a:pt x="22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7141650" y="1686479"/>
              <a:ext cx="90639" cy="90661"/>
            </a:xfrm>
            <a:custGeom>
              <a:avLst/>
              <a:gdLst/>
              <a:ahLst/>
              <a:cxnLst/>
              <a:rect l="l" t="t" r="r" b="b"/>
              <a:pathLst>
                <a:path w="4119" h="4120" extrusionOk="0">
                  <a:moveTo>
                    <a:pt x="2060" y="1"/>
                  </a:moveTo>
                  <a:cubicBezTo>
                    <a:pt x="922" y="1"/>
                    <a:pt x="1" y="922"/>
                    <a:pt x="1" y="2060"/>
                  </a:cubicBezTo>
                  <a:cubicBezTo>
                    <a:pt x="1" y="3197"/>
                    <a:pt x="922" y="4120"/>
                    <a:pt x="2060" y="4120"/>
                  </a:cubicBezTo>
                  <a:cubicBezTo>
                    <a:pt x="3197" y="4120"/>
                    <a:pt x="4119" y="3197"/>
                    <a:pt x="4119" y="2060"/>
                  </a:cubicBezTo>
                  <a:cubicBezTo>
                    <a:pt x="4119" y="922"/>
                    <a:pt x="3197" y="1"/>
                    <a:pt x="20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7316986" y="1686479"/>
              <a:ext cx="94203" cy="90661"/>
            </a:xfrm>
            <a:custGeom>
              <a:avLst/>
              <a:gdLst/>
              <a:ahLst/>
              <a:cxnLst/>
              <a:rect l="l" t="t" r="r" b="b"/>
              <a:pathLst>
                <a:path w="4281" h="4120" extrusionOk="0">
                  <a:moveTo>
                    <a:pt x="2222" y="1"/>
                  </a:moveTo>
                  <a:cubicBezTo>
                    <a:pt x="1389" y="1"/>
                    <a:pt x="639" y="503"/>
                    <a:pt x="320" y="1272"/>
                  </a:cubicBezTo>
                  <a:cubicBezTo>
                    <a:pt x="1" y="2042"/>
                    <a:pt x="177" y="2927"/>
                    <a:pt x="766" y="3516"/>
                  </a:cubicBezTo>
                  <a:cubicBezTo>
                    <a:pt x="1160" y="3910"/>
                    <a:pt x="1687" y="4120"/>
                    <a:pt x="2223" y="4120"/>
                  </a:cubicBezTo>
                  <a:cubicBezTo>
                    <a:pt x="2488" y="4120"/>
                    <a:pt x="2755" y="4069"/>
                    <a:pt x="3009" y="3963"/>
                  </a:cubicBezTo>
                  <a:cubicBezTo>
                    <a:pt x="3779" y="3644"/>
                    <a:pt x="4281" y="2893"/>
                    <a:pt x="4281" y="2060"/>
                  </a:cubicBezTo>
                  <a:cubicBezTo>
                    <a:pt x="4281" y="922"/>
                    <a:pt x="3359" y="1"/>
                    <a:pt x="22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5974087" y="1467551"/>
              <a:ext cx="327082" cy="131964"/>
            </a:xfrm>
            <a:custGeom>
              <a:avLst/>
              <a:gdLst/>
              <a:ahLst/>
              <a:cxnLst/>
              <a:rect l="l" t="t" r="r" b="b"/>
              <a:pathLst>
                <a:path w="14864" h="5997" extrusionOk="0">
                  <a:moveTo>
                    <a:pt x="0" y="0"/>
                  </a:moveTo>
                  <a:lnTo>
                    <a:pt x="0" y="5996"/>
                  </a:lnTo>
                  <a:lnTo>
                    <a:pt x="14863" y="5996"/>
                  </a:lnTo>
                  <a:lnTo>
                    <a:pt x="148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5974087" y="1356580"/>
              <a:ext cx="588128" cy="34020"/>
            </a:xfrm>
            <a:custGeom>
              <a:avLst/>
              <a:gdLst/>
              <a:ahLst/>
              <a:cxnLst/>
              <a:rect l="l" t="t" r="r" b="b"/>
              <a:pathLst>
                <a:path w="26727" h="1546" extrusionOk="0">
                  <a:moveTo>
                    <a:pt x="0" y="0"/>
                  </a:moveTo>
                  <a:lnTo>
                    <a:pt x="0" y="1545"/>
                  </a:lnTo>
                  <a:lnTo>
                    <a:pt x="26727" y="1545"/>
                  </a:lnTo>
                  <a:lnTo>
                    <a:pt x="26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8385769" y="1977429"/>
              <a:ext cx="222295" cy="45704"/>
            </a:xfrm>
            <a:custGeom>
              <a:avLst/>
              <a:gdLst/>
              <a:ahLst/>
              <a:cxnLst/>
              <a:rect l="l" t="t" r="r" b="b"/>
              <a:pathLst>
                <a:path w="10102" h="2077" extrusionOk="0">
                  <a:moveTo>
                    <a:pt x="0" y="1"/>
                  </a:moveTo>
                  <a:lnTo>
                    <a:pt x="0" y="2076"/>
                  </a:lnTo>
                  <a:lnTo>
                    <a:pt x="10101" y="2076"/>
                  </a:lnTo>
                  <a:lnTo>
                    <a:pt x="101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8146333" y="1843331"/>
              <a:ext cx="461731" cy="85467"/>
            </a:xfrm>
            <a:custGeom>
              <a:avLst/>
              <a:gdLst/>
              <a:ahLst/>
              <a:cxnLst/>
              <a:rect l="l" t="t" r="r" b="b"/>
              <a:pathLst>
                <a:path w="20983" h="3884" extrusionOk="0">
                  <a:moveTo>
                    <a:pt x="0" y="0"/>
                  </a:moveTo>
                  <a:lnTo>
                    <a:pt x="0" y="3883"/>
                  </a:lnTo>
                  <a:lnTo>
                    <a:pt x="20982" y="3883"/>
                  </a:lnTo>
                  <a:lnTo>
                    <a:pt x="209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963125" y="3868075"/>
              <a:ext cx="60125" cy="55375"/>
            </a:xfrm>
            <a:custGeom>
              <a:avLst/>
              <a:gdLst/>
              <a:ahLst/>
              <a:cxnLst/>
              <a:rect l="l" t="t" r="r" b="b"/>
              <a:pathLst>
                <a:path w="2405" h="2215" extrusionOk="0">
                  <a:moveTo>
                    <a:pt x="548" y="0"/>
                  </a:moveTo>
                  <a:lnTo>
                    <a:pt x="0" y="2167"/>
                  </a:lnTo>
                  <a:lnTo>
                    <a:pt x="2405" y="22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pic>
        <p:nvPicPr>
          <p:cNvPr id="1030" name="Picture 6" descr="Penn State Logo - GBSN">
            <a:extLst>
              <a:ext uri="{FF2B5EF4-FFF2-40B4-BE49-F238E27FC236}">
                <a16:creationId xmlns:a16="http://schemas.microsoft.com/office/drawing/2014/main" id="{C8DD8986-7E18-DF44-8BAF-CDC59B032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6048" y="4617854"/>
            <a:ext cx="1522409" cy="52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evolution of media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9220" name="Picture 4" descr="Tom Has Finally Reached His MySpace Friend Limit | TechCrunch">
            <a:extLst>
              <a:ext uri="{FF2B5EF4-FFF2-40B4-BE49-F238E27FC236}">
                <a16:creationId xmlns:a16="http://schemas.microsoft.com/office/drawing/2014/main" id="{A87F5A0F-7DAA-8842-B93A-C6F69290F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3192" y="1128457"/>
            <a:ext cx="5411762" cy="3487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>
            <a:extLst>
              <a:ext uri="{FF2B5EF4-FFF2-40B4-BE49-F238E27FC236}">
                <a16:creationId xmlns:a16="http://schemas.microsoft.com/office/drawing/2014/main" id="{7458A540-1B78-524A-84AC-A00C18447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247" y="2368850"/>
            <a:ext cx="1006506" cy="1006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1362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evolution of media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8194" name="Picture 2">
            <a:extLst>
              <a:ext uri="{FF2B5EF4-FFF2-40B4-BE49-F238E27FC236}">
                <a16:creationId xmlns:a16="http://schemas.microsoft.com/office/drawing/2014/main" id="{691BD154-667B-2742-8E2D-98D256AF2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1823" y="1293902"/>
            <a:ext cx="3714990" cy="3054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The Facebook story: from inception to IPO | The Verge">
            <a:extLst>
              <a:ext uri="{FF2B5EF4-FFF2-40B4-BE49-F238E27FC236}">
                <a16:creationId xmlns:a16="http://schemas.microsoft.com/office/drawing/2014/main" id="{BF7EBF6D-F5A7-F641-853B-97DBE16E6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100" y="1293903"/>
            <a:ext cx="4606723" cy="3054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9351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evolution of media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242" name="Picture 2" descr="NYTimes - New York Times Online - LibGuides at University of California  Merced">
            <a:extLst>
              <a:ext uri="{FF2B5EF4-FFF2-40B4-BE49-F238E27FC236}">
                <a16:creationId xmlns:a16="http://schemas.microsoft.com/office/drawing/2014/main" id="{38D8A413-615E-AC43-86C1-1EBCF6E29F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100" y="1182714"/>
            <a:ext cx="4272757" cy="25717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This Is What Your Favorite Websites Used To Look Like">
            <a:extLst>
              <a:ext uri="{FF2B5EF4-FFF2-40B4-BE49-F238E27FC236}">
                <a16:creationId xmlns:a16="http://schemas.microsoft.com/office/drawing/2014/main" id="{58B912A0-57BF-8D47-84D9-8402C04CB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947" y="1646309"/>
            <a:ext cx="4272756" cy="26036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erson in a suit and tie&#10;&#10;Description automatically generated with low confidence">
            <a:extLst>
              <a:ext uri="{FF2B5EF4-FFF2-40B4-BE49-F238E27FC236}">
                <a16:creationId xmlns:a16="http://schemas.microsoft.com/office/drawing/2014/main" id="{FBD3FC5D-CCD3-0A41-B7F5-40A257551F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4407" y="2035107"/>
            <a:ext cx="5989890" cy="27423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1508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5B1298E3-7218-9E4E-9CF2-8C4A803B7E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6324561"/>
              </p:ext>
            </p:extLst>
          </p:nvPr>
        </p:nvGraphicFramePr>
        <p:xfrm>
          <a:off x="479394" y="1074198"/>
          <a:ext cx="8317046" cy="36254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Google Shape;439;p33">
            <a:extLst>
              <a:ext uri="{FF2B5EF4-FFF2-40B4-BE49-F238E27FC236}">
                <a16:creationId xmlns:a16="http://schemas.microsoft.com/office/drawing/2014/main" id="{CF8851B9-ADD3-334C-8126-74D772F573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7560" y="1321915"/>
            <a:ext cx="1917577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600" b="1" i="1" dirty="0">
                <a:solidFill>
                  <a:schemeClr val="tx2"/>
                </a:solidFill>
                <a:latin typeface="DM Sans" pitchFamily="2" charset="77"/>
              </a:rPr>
              <a:t>Strong/Powerful media effect</a:t>
            </a:r>
          </a:p>
        </p:txBody>
      </p:sp>
      <p:sp>
        <p:nvSpPr>
          <p:cNvPr id="4" name="Google Shape;439;p33">
            <a:extLst>
              <a:ext uri="{FF2B5EF4-FFF2-40B4-BE49-F238E27FC236}">
                <a16:creationId xmlns:a16="http://schemas.microsoft.com/office/drawing/2014/main" id="{22588C95-85B1-A84B-9C16-39C5EB1D066A}"/>
              </a:ext>
            </a:extLst>
          </p:cNvPr>
          <p:cNvSpPr txBox="1">
            <a:spLocks/>
          </p:cNvSpPr>
          <p:nvPr/>
        </p:nvSpPr>
        <p:spPr>
          <a:xfrm>
            <a:off x="2396971" y="1321915"/>
            <a:ext cx="1917577" cy="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i="1" dirty="0">
                <a:solidFill>
                  <a:schemeClr val="tx2"/>
                </a:solidFill>
                <a:latin typeface="DM Sans" pitchFamily="2" charset="77"/>
              </a:rPr>
              <a:t>Limited media effect</a:t>
            </a:r>
          </a:p>
        </p:txBody>
      </p:sp>
      <p:sp>
        <p:nvSpPr>
          <p:cNvPr id="5" name="Google Shape;439;p33">
            <a:extLst>
              <a:ext uri="{FF2B5EF4-FFF2-40B4-BE49-F238E27FC236}">
                <a16:creationId xmlns:a16="http://schemas.microsoft.com/office/drawing/2014/main" id="{901102A1-C43A-A146-92D3-B316F8F833F4}"/>
              </a:ext>
            </a:extLst>
          </p:cNvPr>
          <p:cNvSpPr txBox="1">
            <a:spLocks/>
          </p:cNvSpPr>
          <p:nvPr/>
        </p:nvSpPr>
        <p:spPr>
          <a:xfrm>
            <a:off x="4637916" y="1321915"/>
            <a:ext cx="1917577" cy="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i="1" dirty="0">
                <a:solidFill>
                  <a:schemeClr val="tx2"/>
                </a:solidFill>
                <a:latin typeface="DM Sans" pitchFamily="2" charset="77"/>
              </a:rPr>
              <a:t>Revisit of strong media effect</a:t>
            </a:r>
          </a:p>
        </p:txBody>
      </p:sp>
      <p:sp>
        <p:nvSpPr>
          <p:cNvPr id="6" name="Google Shape;439;p33">
            <a:extLst>
              <a:ext uri="{FF2B5EF4-FFF2-40B4-BE49-F238E27FC236}">
                <a16:creationId xmlns:a16="http://schemas.microsoft.com/office/drawing/2014/main" id="{BAC19404-9626-DD4E-81A6-D832311CE0C6}"/>
              </a:ext>
            </a:extLst>
          </p:cNvPr>
          <p:cNvSpPr txBox="1">
            <a:spLocks/>
          </p:cNvSpPr>
          <p:nvPr/>
        </p:nvSpPr>
        <p:spPr>
          <a:xfrm>
            <a:off x="6555493" y="1321915"/>
            <a:ext cx="2564315" cy="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i="1" dirty="0">
                <a:solidFill>
                  <a:schemeClr val="tx2"/>
                </a:solidFill>
                <a:latin typeface="DM Sans" pitchFamily="2" charset="77"/>
              </a:rPr>
              <a:t>Negotiated/transactional media effect</a:t>
            </a:r>
          </a:p>
        </p:txBody>
      </p:sp>
      <p:sp>
        <p:nvSpPr>
          <p:cNvPr id="7" name="Google Shape;432;p32">
            <a:extLst>
              <a:ext uri="{FF2B5EF4-FFF2-40B4-BE49-F238E27FC236}">
                <a16:creationId xmlns:a16="http://schemas.microsoft.com/office/drawing/2014/main" id="{904A87F1-92BE-AA47-9F2A-ABF9DA28B8A2}"/>
              </a:ext>
            </a:extLst>
          </p:cNvPr>
          <p:cNvSpPr txBox="1">
            <a:spLocks/>
          </p:cNvSpPr>
          <p:nvPr/>
        </p:nvSpPr>
        <p:spPr>
          <a:xfrm>
            <a:off x="1442969" y="503059"/>
            <a:ext cx="6045613" cy="43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/>
              <a:t>McQuail’s</a:t>
            </a:r>
            <a:r>
              <a:rPr lang="en-US" dirty="0"/>
              <a:t> four phrases model (2005)</a:t>
            </a:r>
          </a:p>
        </p:txBody>
      </p:sp>
    </p:spTree>
    <p:extLst>
      <p:ext uri="{BB962C8B-B14F-4D97-AF65-F5344CB8AC3E}">
        <p14:creationId xmlns:p14="http://schemas.microsoft.com/office/powerpoint/2010/main" val="1624778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2"/>
          <p:cNvSpPr txBox="1">
            <a:spLocks noGrp="1"/>
          </p:cNvSpPr>
          <p:nvPr>
            <p:ph type="body" idx="1"/>
          </p:nvPr>
        </p:nvSpPr>
        <p:spPr>
          <a:xfrm>
            <a:off x="743525" y="1204100"/>
            <a:ext cx="7377000" cy="32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Time: World War I to 1930s</a:t>
            </a:r>
          </a:p>
          <a:p>
            <a:pPr marL="171450" indent="-171450">
              <a:buClr>
                <a:schemeClr val="dk1"/>
              </a:buClr>
              <a:buSzPts val="1100"/>
            </a:pPr>
            <a:endParaRPr lang="en-US" sz="20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Assumption: the media are not that influential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20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Media: omnipotent power to shape opinion and belief, to change habits and audience behavior</a:t>
            </a:r>
          </a:p>
          <a:p>
            <a:pPr marL="171450" indent="-171450">
              <a:buClr>
                <a:schemeClr val="dk1"/>
              </a:buClr>
              <a:buSzPts val="1100"/>
            </a:pPr>
            <a:endParaRPr lang="en-US" sz="20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Audience: defenseless against the stimuli of media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Strong/powerful media effects era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95885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invasion from Mars?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C6F7F-7B55-E343-8DC3-C56F502E9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AC0DC43-60EC-9748-9432-2FD5EECD8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535" y="1204100"/>
            <a:ext cx="4651273" cy="322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896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2"/>
          <p:cNvSpPr txBox="1">
            <a:spLocks noGrp="1"/>
          </p:cNvSpPr>
          <p:nvPr>
            <p:ph type="body" idx="1"/>
          </p:nvPr>
        </p:nvSpPr>
        <p:spPr>
          <a:xfrm>
            <a:off x="743525" y="1204099"/>
            <a:ext cx="7377000" cy="37052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Time: 1930s to 1960s</a:t>
            </a:r>
          </a:p>
          <a:p>
            <a:pPr marL="171450" indent="-171450">
              <a:buClr>
                <a:schemeClr val="dk1"/>
              </a:buClr>
              <a:buSzPts val="1100"/>
            </a:pPr>
            <a:endParaRPr lang="en-US" sz="20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Assumption: the effects of the media on the population would be exceedingly strong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20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Characteristics: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800" dirty="0"/>
              <a:t>Selective exposure and selective perception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800" dirty="0"/>
              <a:t>Opinion leader and two-step flow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800" dirty="0"/>
              <a:t>Social group formation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Limited media effects era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3486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2"/>
          <p:cNvSpPr txBox="1">
            <a:spLocks noGrp="1"/>
          </p:cNvSpPr>
          <p:nvPr>
            <p:ph type="body" idx="1"/>
          </p:nvPr>
        </p:nvSpPr>
        <p:spPr>
          <a:xfrm>
            <a:off x="743525" y="1204100"/>
            <a:ext cx="7672506" cy="32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Time: 1960s to 1970s</a:t>
            </a:r>
          </a:p>
          <a:p>
            <a:pPr marL="171450" indent="-171450">
              <a:buClr>
                <a:schemeClr val="dk1"/>
              </a:buClr>
              <a:buSzPts val="1100"/>
            </a:pPr>
            <a:endParaRPr lang="en-US" sz="20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Assumption: The media could overcome some audiences’ selectivity processes in a highly media-saturated environment (i.e., TV)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20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Characteristics: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800" dirty="0"/>
              <a:t>Profound long-term effects/consequences </a:t>
            </a:r>
          </a:p>
          <a:p>
            <a:pPr marL="1085850" lvl="2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Availability and application of survey data and content analysis; more sophisticated  methods like time-series analysis</a:t>
            </a:r>
            <a:r>
              <a:rPr lang="en-US" sz="1800" dirty="0"/>
              <a:t>.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800" dirty="0"/>
              <a:t>Examples: agenda-setting, framing, knowledge gap, cultivation.</a:t>
            </a:r>
          </a:p>
          <a:p>
            <a:pPr marL="171450" indent="-171450">
              <a:buClr>
                <a:schemeClr val="dk1"/>
              </a:buClr>
              <a:buSzPts val="1100"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renaissance of strong media effect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9802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2"/>
          <p:cNvSpPr txBox="1">
            <a:spLocks noGrp="1"/>
          </p:cNvSpPr>
          <p:nvPr>
            <p:ph type="body" idx="1"/>
          </p:nvPr>
        </p:nvSpPr>
        <p:spPr>
          <a:xfrm>
            <a:off x="743525" y="1204099"/>
            <a:ext cx="7377000" cy="393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Time: 1970s</a:t>
            </a:r>
          </a:p>
          <a:p>
            <a:pPr marL="171450" indent="-171450">
              <a:buClr>
                <a:schemeClr val="dk1"/>
              </a:buClr>
              <a:buSzPts val="1100"/>
            </a:pPr>
            <a:endParaRPr lang="en-US" sz="20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Assumption: media outlet construct meanings about various aspects of the social world and present these in a systematic way to audiences; while audiences interact with the symbolic constructions offered by the media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20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Characteristics: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800" dirty="0"/>
              <a:t>The audience is active and participatory in a process of meaning construction that involves a continuous negotiation between the audience's worldview and the meanings offered in the mass media.</a:t>
            </a:r>
          </a:p>
          <a:p>
            <a:pPr marL="1085850" lvl="2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Qualitative and ethnographic research methods</a:t>
            </a:r>
            <a:endParaRPr sz="1050" dirty="0"/>
          </a:p>
        </p:txBody>
      </p:sp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472584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The negotiated/transactional effects era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610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529;p35">
            <a:extLst>
              <a:ext uri="{FF2B5EF4-FFF2-40B4-BE49-F238E27FC236}">
                <a16:creationId xmlns:a16="http://schemas.microsoft.com/office/drawing/2014/main" id="{68278906-3A3F-2F44-B45E-51341CA55529}"/>
              </a:ext>
            </a:extLst>
          </p:cNvPr>
          <p:cNvSpPr txBox="1">
            <a:spLocks/>
          </p:cNvSpPr>
          <p:nvPr/>
        </p:nvSpPr>
        <p:spPr>
          <a:xfrm>
            <a:off x="3275218" y="891368"/>
            <a:ext cx="5248649" cy="2766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bril Fatface"/>
              <a:buNone/>
              <a:defRPr sz="18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6000" dirty="0"/>
              <a:t>WHAT HAVE </a:t>
            </a:r>
            <a:r>
              <a:rPr lang="en-US" sz="6600" dirty="0"/>
              <a:t>CHANGED?</a:t>
            </a:r>
            <a:endParaRPr lang="en-US" sz="6000" dirty="0"/>
          </a:p>
        </p:txBody>
      </p:sp>
      <p:grpSp>
        <p:nvGrpSpPr>
          <p:cNvPr id="99" name="Google Shape;1768;p58">
            <a:extLst>
              <a:ext uri="{FF2B5EF4-FFF2-40B4-BE49-F238E27FC236}">
                <a16:creationId xmlns:a16="http://schemas.microsoft.com/office/drawing/2014/main" id="{A792E3A2-A2BC-8E43-AA06-C2439D7B3453}"/>
              </a:ext>
            </a:extLst>
          </p:cNvPr>
          <p:cNvGrpSpPr/>
          <p:nvPr/>
        </p:nvGrpSpPr>
        <p:grpSpPr>
          <a:xfrm>
            <a:off x="714471" y="1852426"/>
            <a:ext cx="1771277" cy="3291074"/>
            <a:chOff x="667625" y="876675"/>
            <a:chExt cx="1745175" cy="3242575"/>
          </a:xfrm>
        </p:grpSpPr>
        <p:sp>
          <p:nvSpPr>
            <p:cNvPr id="100" name="Google Shape;1769;p58">
              <a:extLst>
                <a:ext uri="{FF2B5EF4-FFF2-40B4-BE49-F238E27FC236}">
                  <a16:creationId xmlns:a16="http://schemas.microsoft.com/office/drawing/2014/main" id="{1E5BF4AF-564F-2A43-BE6D-5A88B7C01762}"/>
                </a:ext>
              </a:extLst>
            </p:cNvPr>
            <p:cNvSpPr/>
            <p:nvPr/>
          </p:nvSpPr>
          <p:spPr>
            <a:xfrm>
              <a:off x="746475" y="2574975"/>
              <a:ext cx="666825" cy="1330400"/>
            </a:xfrm>
            <a:custGeom>
              <a:avLst/>
              <a:gdLst/>
              <a:ahLst/>
              <a:cxnLst/>
              <a:rect l="l" t="t" r="r" b="b"/>
              <a:pathLst>
                <a:path w="26673" h="53216" extrusionOk="0">
                  <a:moveTo>
                    <a:pt x="14139" y="1"/>
                  </a:moveTo>
                  <a:cubicBezTo>
                    <a:pt x="14139" y="1"/>
                    <a:pt x="13696" y="19510"/>
                    <a:pt x="12505" y="26202"/>
                  </a:cubicBezTo>
                  <a:cubicBezTo>
                    <a:pt x="11171" y="33701"/>
                    <a:pt x="0" y="48830"/>
                    <a:pt x="0" y="48830"/>
                  </a:cubicBezTo>
                  <a:lnTo>
                    <a:pt x="2583" y="51390"/>
                  </a:lnTo>
                  <a:lnTo>
                    <a:pt x="6416" y="53215"/>
                  </a:lnTo>
                  <a:cubicBezTo>
                    <a:pt x="6416" y="53215"/>
                    <a:pt x="16183" y="43881"/>
                    <a:pt x="21688" y="32196"/>
                  </a:cubicBezTo>
                  <a:cubicBezTo>
                    <a:pt x="26461" y="22066"/>
                    <a:pt x="26673" y="1030"/>
                    <a:pt x="26673" y="1030"/>
                  </a:cubicBezTo>
                  <a:lnTo>
                    <a:pt x="14139" y="1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770;p58">
              <a:extLst>
                <a:ext uri="{FF2B5EF4-FFF2-40B4-BE49-F238E27FC236}">
                  <a16:creationId xmlns:a16="http://schemas.microsoft.com/office/drawing/2014/main" id="{6B13A8BD-83BC-0246-8490-E1C42D70A2FB}"/>
                </a:ext>
              </a:extLst>
            </p:cNvPr>
            <p:cNvSpPr/>
            <p:nvPr/>
          </p:nvSpPr>
          <p:spPr>
            <a:xfrm>
              <a:off x="667625" y="3779775"/>
              <a:ext cx="367250" cy="313825"/>
            </a:xfrm>
            <a:custGeom>
              <a:avLst/>
              <a:gdLst/>
              <a:ahLst/>
              <a:cxnLst/>
              <a:rect l="l" t="t" r="r" b="b"/>
              <a:pathLst>
                <a:path w="14690" h="12553" extrusionOk="0">
                  <a:moveTo>
                    <a:pt x="3417" y="1"/>
                  </a:moveTo>
                  <a:lnTo>
                    <a:pt x="86" y="3688"/>
                  </a:lnTo>
                  <a:cubicBezTo>
                    <a:pt x="0" y="3826"/>
                    <a:pt x="41" y="4007"/>
                    <a:pt x="179" y="4094"/>
                  </a:cubicBezTo>
                  <a:lnTo>
                    <a:pt x="13584" y="12538"/>
                  </a:lnTo>
                  <a:cubicBezTo>
                    <a:pt x="13599" y="12548"/>
                    <a:pt x="13616" y="12552"/>
                    <a:pt x="13633" y="12552"/>
                  </a:cubicBezTo>
                  <a:cubicBezTo>
                    <a:pt x="13927" y="12552"/>
                    <a:pt x="14515" y="11289"/>
                    <a:pt x="14518" y="11274"/>
                  </a:cubicBezTo>
                  <a:cubicBezTo>
                    <a:pt x="14640" y="10811"/>
                    <a:pt x="14690" y="10236"/>
                    <a:pt x="14525" y="9993"/>
                  </a:cubicBezTo>
                  <a:lnTo>
                    <a:pt x="10543" y="4135"/>
                  </a:lnTo>
                  <a:cubicBezTo>
                    <a:pt x="6736" y="3433"/>
                    <a:pt x="3417" y="1"/>
                    <a:pt x="34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771;p58">
              <a:extLst>
                <a:ext uri="{FF2B5EF4-FFF2-40B4-BE49-F238E27FC236}">
                  <a16:creationId xmlns:a16="http://schemas.microsoft.com/office/drawing/2014/main" id="{34557951-6779-7546-BA4B-B049AB8D54F3}"/>
                </a:ext>
              </a:extLst>
            </p:cNvPr>
            <p:cNvSpPr/>
            <p:nvPr/>
          </p:nvSpPr>
          <p:spPr>
            <a:xfrm>
              <a:off x="917075" y="3907950"/>
              <a:ext cx="40075" cy="20175"/>
            </a:xfrm>
            <a:custGeom>
              <a:avLst/>
              <a:gdLst/>
              <a:ahLst/>
              <a:cxnLst/>
              <a:rect l="l" t="t" r="r" b="b"/>
              <a:pathLst>
                <a:path w="1603" h="807" fill="none" extrusionOk="0">
                  <a:moveTo>
                    <a:pt x="1602" y="0"/>
                  </a:moveTo>
                  <a:cubicBezTo>
                    <a:pt x="1038" y="205"/>
                    <a:pt x="501" y="477"/>
                    <a:pt x="0" y="806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772;p58">
              <a:extLst>
                <a:ext uri="{FF2B5EF4-FFF2-40B4-BE49-F238E27FC236}">
                  <a16:creationId xmlns:a16="http://schemas.microsoft.com/office/drawing/2014/main" id="{B3DCB40D-0399-F54C-8B62-C70222A953F3}"/>
                </a:ext>
              </a:extLst>
            </p:cNvPr>
            <p:cNvSpPr/>
            <p:nvPr/>
          </p:nvSpPr>
          <p:spPr>
            <a:xfrm>
              <a:off x="934300" y="3929275"/>
              <a:ext cx="33550" cy="17525"/>
            </a:xfrm>
            <a:custGeom>
              <a:avLst/>
              <a:gdLst/>
              <a:ahLst/>
              <a:cxnLst/>
              <a:rect l="l" t="t" r="r" b="b"/>
              <a:pathLst>
                <a:path w="1342" h="701" fill="none" extrusionOk="0">
                  <a:moveTo>
                    <a:pt x="1341" y="1"/>
                  </a:moveTo>
                  <a:cubicBezTo>
                    <a:pt x="741" y="238"/>
                    <a:pt x="452" y="413"/>
                    <a:pt x="1" y="701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773;p58">
              <a:extLst>
                <a:ext uri="{FF2B5EF4-FFF2-40B4-BE49-F238E27FC236}">
                  <a16:creationId xmlns:a16="http://schemas.microsoft.com/office/drawing/2014/main" id="{6CCAAAA4-901B-CA4F-8BA7-43323F8DBEA1}"/>
                </a:ext>
              </a:extLst>
            </p:cNvPr>
            <p:cNvSpPr/>
            <p:nvPr/>
          </p:nvSpPr>
          <p:spPr>
            <a:xfrm>
              <a:off x="946550" y="3946125"/>
              <a:ext cx="31100" cy="15875"/>
            </a:xfrm>
            <a:custGeom>
              <a:avLst/>
              <a:gdLst/>
              <a:ahLst/>
              <a:cxnLst/>
              <a:rect l="l" t="t" r="r" b="b"/>
              <a:pathLst>
                <a:path w="1244" h="635" fill="none" extrusionOk="0">
                  <a:moveTo>
                    <a:pt x="1244" y="0"/>
                  </a:moveTo>
                  <a:cubicBezTo>
                    <a:pt x="842" y="153"/>
                    <a:pt x="373" y="420"/>
                    <a:pt x="0" y="635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774;p58">
              <a:extLst>
                <a:ext uri="{FF2B5EF4-FFF2-40B4-BE49-F238E27FC236}">
                  <a16:creationId xmlns:a16="http://schemas.microsoft.com/office/drawing/2014/main" id="{71D985F4-B622-4A4E-A116-54C3AB75D9E0}"/>
                </a:ext>
              </a:extLst>
            </p:cNvPr>
            <p:cNvSpPr/>
            <p:nvPr/>
          </p:nvSpPr>
          <p:spPr>
            <a:xfrm>
              <a:off x="681800" y="3856975"/>
              <a:ext cx="343400" cy="216275"/>
            </a:xfrm>
            <a:custGeom>
              <a:avLst/>
              <a:gdLst/>
              <a:ahLst/>
              <a:cxnLst/>
              <a:rect l="l" t="t" r="r" b="b"/>
              <a:pathLst>
                <a:path w="13736" h="8651" fill="none" extrusionOk="0">
                  <a:moveTo>
                    <a:pt x="1" y="0"/>
                  </a:moveTo>
                  <a:lnTo>
                    <a:pt x="13735" y="8651"/>
                  </a:ln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775;p58">
              <a:extLst>
                <a:ext uri="{FF2B5EF4-FFF2-40B4-BE49-F238E27FC236}">
                  <a16:creationId xmlns:a16="http://schemas.microsoft.com/office/drawing/2014/main" id="{A181160C-BB4A-1648-9BC3-8F0E236B4425}"/>
                </a:ext>
              </a:extLst>
            </p:cNvPr>
            <p:cNvSpPr/>
            <p:nvPr/>
          </p:nvSpPr>
          <p:spPr>
            <a:xfrm>
              <a:off x="723525" y="3812475"/>
              <a:ext cx="79375" cy="105725"/>
            </a:xfrm>
            <a:custGeom>
              <a:avLst/>
              <a:gdLst/>
              <a:ahLst/>
              <a:cxnLst/>
              <a:rect l="l" t="t" r="r" b="b"/>
              <a:pathLst>
                <a:path w="3175" h="4229" fill="none" extrusionOk="0">
                  <a:moveTo>
                    <a:pt x="0" y="1"/>
                  </a:moveTo>
                  <a:cubicBezTo>
                    <a:pt x="0" y="1"/>
                    <a:pt x="3174" y="2115"/>
                    <a:pt x="2217" y="4229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776;p58">
              <a:extLst>
                <a:ext uri="{FF2B5EF4-FFF2-40B4-BE49-F238E27FC236}">
                  <a16:creationId xmlns:a16="http://schemas.microsoft.com/office/drawing/2014/main" id="{F32FDFC5-3C65-D34B-9B2D-50C0E23F7B39}"/>
                </a:ext>
              </a:extLst>
            </p:cNvPr>
            <p:cNvSpPr/>
            <p:nvPr/>
          </p:nvSpPr>
          <p:spPr>
            <a:xfrm>
              <a:off x="954500" y="3999600"/>
              <a:ext cx="55850" cy="29125"/>
            </a:xfrm>
            <a:custGeom>
              <a:avLst/>
              <a:gdLst/>
              <a:ahLst/>
              <a:cxnLst/>
              <a:rect l="l" t="t" r="r" b="b"/>
              <a:pathLst>
                <a:path w="2234" h="1165" fill="none" extrusionOk="0">
                  <a:moveTo>
                    <a:pt x="2234" y="0"/>
                  </a:moveTo>
                  <a:cubicBezTo>
                    <a:pt x="2234" y="0"/>
                    <a:pt x="545" y="695"/>
                    <a:pt x="0" y="1165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777;p58">
              <a:extLst>
                <a:ext uri="{FF2B5EF4-FFF2-40B4-BE49-F238E27FC236}">
                  <a16:creationId xmlns:a16="http://schemas.microsoft.com/office/drawing/2014/main" id="{194B29EF-D201-C241-8ED1-D363A363866B}"/>
                </a:ext>
              </a:extLst>
            </p:cNvPr>
            <p:cNvSpPr/>
            <p:nvPr/>
          </p:nvSpPr>
          <p:spPr>
            <a:xfrm>
              <a:off x="1458350" y="2575025"/>
              <a:ext cx="296375" cy="1443675"/>
            </a:xfrm>
            <a:custGeom>
              <a:avLst/>
              <a:gdLst/>
              <a:ahLst/>
              <a:cxnLst/>
              <a:rect l="l" t="t" r="r" b="b"/>
              <a:pathLst>
                <a:path w="11855" h="57747" extrusionOk="0">
                  <a:moveTo>
                    <a:pt x="11401" y="0"/>
                  </a:moveTo>
                  <a:lnTo>
                    <a:pt x="0" y="8099"/>
                  </a:lnTo>
                  <a:cubicBezTo>
                    <a:pt x="0" y="8099"/>
                    <a:pt x="749" y="19502"/>
                    <a:pt x="1268" y="28223"/>
                  </a:cubicBezTo>
                  <a:cubicBezTo>
                    <a:pt x="1788" y="36946"/>
                    <a:pt x="2806" y="56855"/>
                    <a:pt x="2806" y="56855"/>
                  </a:cubicBezTo>
                  <a:lnTo>
                    <a:pt x="6580" y="57746"/>
                  </a:lnTo>
                  <a:lnTo>
                    <a:pt x="10768" y="57048"/>
                  </a:lnTo>
                  <a:cubicBezTo>
                    <a:pt x="10768" y="57048"/>
                    <a:pt x="11855" y="39860"/>
                    <a:pt x="11855" y="28471"/>
                  </a:cubicBezTo>
                  <a:cubicBezTo>
                    <a:pt x="11855" y="16693"/>
                    <a:pt x="11401" y="0"/>
                    <a:pt x="11401" y="0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778;p58">
              <a:extLst>
                <a:ext uri="{FF2B5EF4-FFF2-40B4-BE49-F238E27FC236}">
                  <a16:creationId xmlns:a16="http://schemas.microsoft.com/office/drawing/2014/main" id="{32C28C66-FF23-2043-946E-EAFE4C1309EB}"/>
                </a:ext>
              </a:extLst>
            </p:cNvPr>
            <p:cNvSpPr/>
            <p:nvPr/>
          </p:nvSpPr>
          <p:spPr>
            <a:xfrm>
              <a:off x="1506875" y="3980875"/>
              <a:ext cx="411475" cy="138375"/>
            </a:xfrm>
            <a:custGeom>
              <a:avLst/>
              <a:gdLst/>
              <a:ahLst/>
              <a:cxnLst/>
              <a:rect l="l" t="t" r="r" b="b"/>
              <a:pathLst>
                <a:path w="16459" h="5535" extrusionOk="0">
                  <a:moveTo>
                    <a:pt x="9059" y="1"/>
                  </a:moveTo>
                  <a:cubicBezTo>
                    <a:pt x="7641" y="575"/>
                    <a:pt x="6059" y="749"/>
                    <a:pt x="4663" y="749"/>
                  </a:cubicBezTo>
                  <a:cubicBezTo>
                    <a:pt x="2527" y="749"/>
                    <a:pt x="829" y="342"/>
                    <a:pt x="829" y="342"/>
                  </a:cubicBezTo>
                  <a:lnTo>
                    <a:pt x="0" y="5243"/>
                  </a:lnTo>
                  <a:cubicBezTo>
                    <a:pt x="1" y="5403"/>
                    <a:pt x="132" y="5534"/>
                    <a:pt x="293" y="5534"/>
                  </a:cubicBezTo>
                  <a:cubicBezTo>
                    <a:pt x="294" y="5534"/>
                    <a:pt x="295" y="5534"/>
                    <a:pt x="296" y="5534"/>
                  </a:cubicBezTo>
                  <a:lnTo>
                    <a:pt x="16139" y="5454"/>
                  </a:lnTo>
                  <a:cubicBezTo>
                    <a:pt x="16458" y="5451"/>
                    <a:pt x="16253" y="3901"/>
                    <a:pt x="16248" y="3886"/>
                  </a:cubicBezTo>
                  <a:cubicBezTo>
                    <a:pt x="16102" y="3431"/>
                    <a:pt x="15836" y="2918"/>
                    <a:pt x="15567" y="2803"/>
                  </a:cubicBezTo>
                  <a:lnTo>
                    <a:pt x="90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779;p58">
              <a:extLst>
                <a:ext uri="{FF2B5EF4-FFF2-40B4-BE49-F238E27FC236}">
                  <a16:creationId xmlns:a16="http://schemas.microsoft.com/office/drawing/2014/main" id="{E1D88DF2-A2EA-6D45-89A8-F422CDE4F288}"/>
                </a:ext>
              </a:extLst>
            </p:cNvPr>
            <p:cNvSpPr/>
            <p:nvPr/>
          </p:nvSpPr>
          <p:spPr>
            <a:xfrm>
              <a:off x="1745625" y="3987875"/>
              <a:ext cx="22925" cy="38575"/>
            </a:xfrm>
            <a:custGeom>
              <a:avLst/>
              <a:gdLst/>
              <a:ahLst/>
              <a:cxnLst/>
              <a:rect l="l" t="t" r="r" b="b"/>
              <a:pathLst>
                <a:path w="917" h="1543" fill="none" extrusionOk="0">
                  <a:moveTo>
                    <a:pt x="917" y="1"/>
                  </a:moveTo>
                  <a:cubicBezTo>
                    <a:pt x="552" y="477"/>
                    <a:pt x="244" y="993"/>
                    <a:pt x="0" y="1542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780;p58">
              <a:extLst>
                <a:ext uri="{FF2B5EF4-FFF2-40B4-BE49-F238E27FC236}">
                  <a16:creationId xmlns:a16="http://schemas.microsoft.com/office/drawing/2014/main" id="{7CABF057-0B4E-9647-A54C-D484064C04DB}"/>
                </a:ext>
              </a:extLst>
            </p:cNvPr>
            <p:cNvSpPr/>
            <p:nvPr/>
          </p:nvSpPr>
          <p:spPr>
            <a:xfrm>
              <a:off x="1770125" y="4000125"/>
              <a:ext cx="18900" cy="32775"/>
            </a:xfrm>
            <a:custGeom>
              <a:avLst/>
              <a:gdLst/>
              <a:ahLst/>
              <a:cxnLst/>
              <a:rect l="l" t="t" r="r" b="b"/>
              <a:pathLst>
                <a:path w="756" h="1311" fill="none" extrusionOk="0">
                  <a:moveTo>
                    <a:pt x="756" y="0"/>
                  </a:moveTo>
                  <a:cubicBezTo>
                    <a:pt x="379" y="524"/>
                    <a:pt x="228" y="826"/>
                    <a:pt x="1" y="1311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781;p58">
              <a:extLst>
                <a:ext uri="{FF2B5EF4-FFF2-40B4-BE49-F238E27FC236}">
                  <a16:creationId xmlns:a16="http://schemas.microsoft.com/office/drawing/2014/main" id="{92B533F3-D2D9-A74C-B72D-DC940D42BF54}"/>
                </a:ext>
              </a:extLst>
            </p:cNvPr>
            <p:cNvSpPr/>
            <p:nvPr/>
          </p:nvSpPr>
          <p:spPr>
            <a:xfrm>
              <a:off x="1788650" y="4009075"/>
              <a:ext cx="17725" cy="30100"/>
            </a:xfrm>
            <a:custGeom>
              <a:avLst/>
              <a:gdLst/>
              <a:ahLst/>
              <a:cxnLst/>
              <a:rect l="l" t="t" r="r" b="b"/>
              <a:pathLst>
                <a:path w="709" h="1204" fill="none" extrusionOk="0">
                  <a:moveTo>
                    <a:pt x="708" y="1"/>
                  </a:moveTo>
                  <a:cubicBezTo>
                    <a:pt x="452" y="346"/>
                    <a:pt x="199" y="823"/>
                    <a:pt x="1" y="1204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782;p58">
              <a:extLst>
                <a:ext uri="{FF2B5EF4-FFF2-40B4-BE49-F238E27FC236}">
                  <a16:creationId xmlns:a16="http://schemas.microsoft.com/office/drawing/2014/main" id="{FF9639C1-8D02-714B-A44E-90B8470CEB0E}"/>
                </a:ext>
              </a:extLst>
            </p:cNvPr>
            <p:cNvSpPr/>
            <p:nvPr/>
          </p:nvSpPr>
          <p:spPr>
            <a:xfrm>
              <a:off x="1508975" y="4090725"/>
              <a:ext cx="405800" cy="2100"/>
            </a:xfrm>
            <a:custGeom>
              <a:avLst/>
              <a:gdLst/>
              <a:ahLst/>
              <a:cxnLst/>
              <a:rect l="l" t="t" r="r" b="b"/>
              <a:pathLst>
                <a:path w="16232" h="84" fill="none" extrusionOk="0">
                  <a:moveTo>
                    <a:pt x="0" y="83"/>
                  </a:moveTo>
                  <a:lnTo>
                    <a:pt x="16231" y="0"/>
                  </a:ln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783;p58">
              <a:extLst>
                <a:ext uri="{FF2B5EF4-FFF2-40B4-BE49-F238E27FC236}">
                  <a16:creationId xmlns:a16="http://schemas.microsoft.com/office/drawing/2014/main" id="{6051FCE5-B007-0743-9EB2-B8EAD57C8927}"/>
                </a:ext>
              </a:extLst>
            </p:cNvPr>
            <p:cNvSpPr/>
            <p:nvPr/>
          </p:nvSpPr>
          <p:spPr>
            <a:xfrm>
              <a:off x="1520225" y="4032875"/>
              <a:ext cx="103575" cy="59375"/>
            </a:xfrm>
            <a:custGeom>
              <a:avLst/>
              <a:gdLst/>
              <a:ahLst/>
              <a:cxnLst/>
              <a:rect l="l" t="t" r="r" b="b"/>
              <a:pathLst>
                <a:path w="4143" h="2375" fill="none" extrusionOk="0">
                  <a:moveTo>
                    <a:pt x="1" y="1"/>
                  </a:moveTo>
                  <a:cubicBezTo>
                    <a:pt x="1" y="1"/>
                    <a:pt x="3814" y="78"/>
                    <a:pt x="4142" y="2375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784;p58">
              <a:extLst>
                <a:ext uri="{FF2B5EF4-FFF2-40B4-BE49-F238E27FC236}">
                  <a16:creationId xmlns:a16="http://schemas.microsoft.com/office/drawing/2014/main" id="{BC55E35B-52EA-8744-B477-B32E1D3B04E6}"/>
                </a:ext>
              </a:extLst>
            </p:cNvPr>
            <p:cNvSpPr/>
            <p:nvPr/>
          </p:nvSpPr>
          <p:spPr>
            <a:xfrm>
              <a:off x="1831200" y="4036600"/>
              <a:ext cx="31500" cy="54575"/>
            </a:xfrm>
            <a:custGeom>
              <a:avLst/>
              <a:gdLst/>
              <a:ahLst/>
              <a:cxnLst/>
              <a:rect l="l" t="t" r="r" b="b"/>
              <a:pathLst>
                <a:path w="1260" h="2183" fill="none" extrusionOk="0">
                  <a:moveTo>
                    <a:pt x="1260" y="0"/>
                  </a:moveTo>
                  <a:cubicBezTo>
                    <a:pt x="1260" y="0"/>
                    <a:pt x="208" y="1493"/>
                    <a:pt x="0" y="2182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785;p58">
              <a:extLst>
                <a:ext uri="{FF2B5EF4-FFF2-40B4-BE49-F238E27FC236}">
                  <a16:creationId xmlns:a16="http://schemas.microsoft.com/office/drawing/2014/main" id="{6A2A8F77-8B98-5545-A4E4-153F51CF0407}"/>
                </a:ext>
              </a:extLst>
            </p:cNvPr>
            <p:cNvSpPr/>
            <p:nvPr/>
          </p:nvSpPr>
          <p:spPr>
            <a:xfrm>
              <a:off x="1051750" y="1162750"/>
              <a:ext cx="686925" cy="665700"/>
            </a:xfrm>
            <a:custGeom>
              <a:avLst/>
              <a:gdLst/>
              <a:ahLst/>
              <a:cxnLst/>
              <a:rect l="l" t="t" r="r" b="b"/>
              <a:pathLst>
                <a:path w="27477" h="26628" extrusionOk="0">
                  <a:moveTo>
                    <a:pt x="15161" y="1"/>
                  </a:moveTo>
                  <a:cubicBezTo>
                    <a:pt x="13434" y="1"/>
                    <a:pt x="11874" y="1194"/>
                    <a:pt x="11092" y="2420"/>
                  </a:cubicBezTo>
                  <a:cubicBezTo>
                    <a:pt x="10805" y="2869"/>
                    <a:pt x="10583" y="3362"/>
                    <a:pt x="10261" y="3787"/>
                  </a:cubicBezTo>
                  <a:cubicBezTo>
                    <a:pt x="8221" y="6488"/>
                    <a:pt x="1" y="5652"/>
                    <a:pt x="1628" y="10966"/>
                  </a:cubicBezTo>
                  <a:cubicBezTo>
                    <a:pt x="1814" y="11576"/>
                    <a:pt x="2171" y="12142"/>
                    <a:pt x="2224" y="12778"/>
                  </a:cubicBezTo>
                  <a:cubicBezTo>
                    <a:pt x="2291" y="13576"/>
                    <a:pt x="1872" y="14322"/>
                    <a:pt x="1651" y="15093"/>
                  </a:cubicBezTo>
                  <a:cubicBezTo>
                    <a:pt x="937" y="17590"/>
                    <a:pt x="2691" y="20509"/>
                    <a:pt x="5233" y="21047"/>
                  </a:cubicBezTo>
                  <a:cubicBezTo>
                    <a:pt x="6371" y="21289"/>
                    <a:pt x="7638" y="21127"/>
                    <a:pt x="8621" y="21749"/>
                  </a:cubicBezTo>
                  <a:cubicBezTo>
                    <a:pt x="9539" y="22328"/>
                    <a:pt x="9954" y="23425"/>
                    <a:pt x="10604" y="24295"/>
                  </a:cubicBezTo>
                  <a:cubicBezTo>
                    <a:pt x="11799" y="25893"/>
                    <a:pt x="13790" y="26627"/>
                    <a:pt x="15814" y="26627"/>
                  </a:cubicBezTo>
                  <a:cubicBezTo>
                    <a:pt x="16796" y="26627"/>
                    <a:pt x="17785" y="26454"/>
                    <a:pt x="18695" y="26124"/>
                  </a:cubicBezTo>
                  <a:cubicBezTo>
                    <a:pt x="19751" y="25740"/>
                    <a:pt x="20804" y="25111"/>
                    <a:pt x="21255" y="24083"/>
                  </a:cubicBezTo>
                  <a:cubicBezTo>
                    <a:pt x="21513" y="23499"/>
                    <a:pt x="21555" y="22827"/>
                    <a:pt x="21888" y="22283"/>
                  </a:cubicBezTo>
                  <a:cubicBezTo>
                    <a:pt x="22534" y="21233"/>
                    <a:pt x="23960" y="21057"/>
                    <a:pt x="25033" y="20446"/>
                  </a:cubicBezTo>
                  <a:cubicBezTo>
                    <a:pt x="26571" y="19569"/>
                    <a:pt x="27477" y="17513"/>
                    <a:pt x="26774" y="15848"/>
                  </a:cubicBezTo>
                  <a:cubicBezTo>
                    <a:pt x="26057" y="14147"/>
                    <a:pt x="24541" y="12586"/>
                    <a:pt x="24193" y="10761"/>
                  </a:cubicBezTo>
                  <a:cubicBezTo>
                    <a:pt x="23998" y="9744"/>
                    <a:pt x="24278" y="8682"/>
                    <a:pt x="24072" y="7667"/>
                  </a:cubicBezTo>
                  <a:cubicBezTo>
                    <a:pt x="23916" y="6908"/>
                    <a:pt x="23497" y="6227"/>
                    <a:pt x="22890" y="5744"/>
                  </a:cubicBezTo>
                  <a:cubicBezTo>
                    <a:pt x="22477" y="5415"/>
                    <a:pt x="21988" y="5189"/>
                    <a:pt x="21577" y="4855"/>
                  </a:cubicBezTo>
                  <a:cubicBezTo>
                    <a:pt x="20718" y="4148"/>
                    <a:pt x="20605" y="2889"/>
                    <a:pt x="19722" y="2164"/>
                  </a:cubicBezTo>
                  <a:cubicBezTo>
                    <a:pt x="18839" y="1442"/>
                    <a:pt x="17658" y="1203"/>
                    <a:pt x="16707" y="588"/>
                  </a:cubicBezTo>
                  <a:lnTo>
                    <a:pt x="15983" y="93"/>
                  </a:lnTo>
                  <a:cubicBezTo>
                    <a:pt x="15707" y="30"/>
                    <a:pt x="15432" y="1"/>
                    <a:pt x="151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786;p58">
              <a:extLst>
                <a:ext uri="{FF2B5EF4-FFF2-40B4-BE49-F238E27FC236}">
                  <a16:creationId xmlns:a16="http://schemas.microsoft.com/office/drawing/2014/main" id="{CEC6FEB8-D36A-F24C-93ED-DC6916BA17FB}"/>
                </a:ext>
              </a:extLst>
            </p:cNvPr>
            <p:cNvSpPr/>
            <p:nvPr/>
          </p:nvSpPr>
          <p:spPr>
            <a:xfrm>
              <a:off x="1544850" y="1034500"/>
              <a:ext cx="806075" cy="655500"/>
            </a:xfrm>
            <a:custGeom>
              <a:avLst/>
              <a:gdLst/>
              <a:ahLst/>
              <a:cxnLst/>
              <a:rect l="l" t="t" r="r" b="b"/>
              <a:pathLst>
                <a:path w="32243" h="26220" extrusionOk="0">
                  <a:moveTo>
                    <a:pt x="27560" y="0"/>
                  </a:moveTo>
                  <a:cubicBezTo>
                    <a:pt x="27560" y="0"/>
                    <a:pt x="24959" y="4576"/>
                    <a:pt x="18881" y="10585"/>
                  </a:cubicBezTo>
                  <a:cubicBezTo>
                    <a:pt x="12801" y="16593"/>
                    <a:pt x="5186" y="16293"/>
                    <a:pt x="0" y="17741"/>
                  </a:cubicBezTo>
                  <a:lnTo>
                    <a:pt x="4377" y="26219"/>
                  </a:lnTo>
                  <a:cubicBezTo>
                    <a:pt x="8513" y="25470"/>
                    <a:pt x="13411" y="24665"/>
                    <a:pt x="20614" y="19453"/>
                  </a:cubicBezTo>
                  <a:cubicBezTo>
                    <a:pt x="26096" y="15488"/>
                    <a:pt x="32243" y="3692"/>
                    <a:pt x="32243" y="3692"/>
                  </a:cubicBezTo>
                  <a:lnTo>
                    <a:pt x="27560" y="0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787;p58">
              <a:extLst>
                <a:ext uri="{FF2B5EF4-FFF2-40B4-BE49-F238E27FC236}">
                  <a16:creationId xmlns:a16="http://schemas.microsoft.com/office/drawing/2014/main" id="{D5FEA378-9A00-C843-862B-490F0D66FC44}"/>
                </a:ext>
              </a:extLst>
            </p:cNvPr>
            <p:cNvSpPr/>
            <p:nvPr/>
          </p:nvSpPr>
          <p:spPr>
            <a:xfrm>
              <a:off x="2201850" y="876675"/>
              <a:ext cx="210950" cy="333550"/>
            </a:xfrm>
            <a:custGeom>
              <a:avLst/>
              <a:gdLst/>
              <a:ahLst/>
              <a:cxnLst/>
              <a:rect l="l" t="t" r="r" b="b"/>
              <a:pathLst>
                <a:path w="8438" h="13342" extrusionOk="0">
                  <a:moveTo>
                    <a:pt x="7084" y="0"/>
                  </a:moveTo>
                  <a:cubicBezTo>
                    <a:pt x="6609" y="0"/>
                    <a:pt x="4966" y="2754"/>
                    <a:pt x="4613" y="2770"/>
                  </a:cubicBezTo>
                  <a:cubicBezTo>
                    <a:pt x="4611" y="2770"/>
                    <a:pt x="4610" y="2770"/>
                    <a:pt x="4609" y="2770"/>
                  </a:cubicBezTo>
                  <a:cubicBezTo>
                    <a:pt x="4256" y="2770"/>
                    <a:pt x="5239" y="819"/>
                    <a:pt x="4807" y="757"/>
                  </a:cubicBezTo>
                  <a:cubicBezTo>
                    <a:pt x="4805" y="757"/>
                    <a:pt x="4803" y="757"/>
                    <a:pt x="4800" y="757"/>
                  </a:cubicBezTo>
                  <a:cubicBezTo>
                    <a:pt x="4342" y="757"/>
                    <a:pt x="1274" y="6324"/>
                    <a:pt x="0" y="8275"/>
                  </a:cubicBezTo>
                  <a:lnTo>
                    <a:pt x="4089" y="13342"/>
                  </a:lnTo>
                  <a:cubicBezTo>
                    <a:pt x="6917" y="8804"/>
                    <a:pt x="8438" y="5309"/>
                    <a:pt x="8140" y="5079"/>
                  </a:cubicBezTo>
                  <a:cubicBezTo>
                    <a:pt x="8042" y="5004"/>
                    <a:pt x="7931" y="4978"/>
                    <a:pt x="7824" y="4978"/>
                  </a:cubicBezTo>
                  <a:cubicBezTo>
                    <a:pt x="7605" y="4978"/>
                    <a:pt x="7410" y="5085"/>
                    <a:pt x="7410" y="5085"/>
                  </a:cubicBezTo>
                  <a:cubicBezTo>
                    <a:pt x="7410" y="5085"/>
                    <a:pt x="7823" y="4045"/>
                    <a:pt x="7516" y="3784"/>
                  </a:cubicBezTo>
                  <a:cubicBezTo>
                    <a:pt x="7459" y="3735"/>
                    <a:pt x="7392" y="3716"/>
                    <a:pt x="7321" y="3716"/>
                  </a:cubicBezTo>
                  <a:cubicBezTo>
                    <a:pt x="7010" y="3716"/>
                    <a:pt x="6625" y="4098"/>
                    <a:pt x="6625" y="4098"/>
                  </a:cubicBezTo>
                  <a:cubicBezTo>
                    <a:pt x="6625" y="4098"/>
                    <a:pt x="6987" y="3222"/>
                    <a:pt x="6684" y="2975"/>
                  </a:cubicBezTo>
                  <a:cubicBezTo>
                    <a:pt x="6576" y="2888"/>
                    <a:pt x="6463" y="2855"/>
                    <a:pt x="6355" y="2855"/>
                  </a:cubicBezTo>
                  <a:cubicBezTo>
                    <a:pt x="6034" y="2855"/>
                    <a:pt x="5753" y="3145"/>
                    <a:pt x="5753" y="3145"/>
                  </a:cubicBezTo>
                  <a:cubicBezTo>
                    <a:pt x="5753" y="3145"/>
                    <a:pt x="7687" y="247"/>
                    <a:pt x="7124" y="8"/>
                  </a:cubicBezTo>
                  <a:cubicBezTo>
                    <a:pt x="7111" y="3"/>
                    <a:pt x="7098" y="0"/>
                    <a:pt x="7084" y="0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788;p58">
              <a:extLst>
                <a:ext uri="{FF2B5EF4-FFF2-40B4-BE49-F238E27FC236}">
                  <a16:creationId xmlns:a16="http://schemas.microsoft.com/office/drawing/2014/main" id="{68A77E7C-8FD9-0C4E-82D5-18EF5F5671F6}"/>
                </a:ext>
              </a:extLst>
            </p:cNvPr>
            <p:cNvSpPr/>
            <p:nvPr/>
          </p:nvSpPr>
          <p:spPr>
            <a:xfrm>
              <a:off x="2301725" y="965000"/>
              <a:ext cx="8400" cy="85275"/>
            </a:xfrm>
            <a:custGeom>
              <a:avLst/>
              <a:gdLst/>
              <a:ahLst/>
              <a:cxnLst/>
              <a:rect l="l" t="t" r="r" b="b"/>
              <a:pathLst>
                <a:path w="336" h="3411" fill="none" extrusionOk="0">
                  <a:moveTo>
                    <a:pt x="204" y="0"/>
                  </a:moveTo>
                  <a:cubicBezTo>
                    <a:pt x="204" y="0"/>
                    <a:pt x="123" y="1027"/>
                    <a:pt x="204" y="1716"/>
                  </a:cubicBezTo>
                  <a:cubicBezTo>
                    <a:pt x="336" y="2829"/>
                    <a:pt x="1" y="3410"/>
                    <a:pt x="1" y="3410"/>
                  </a:cubicBezTo>
                </a:path>
              </a:pathLst>
            </a:custGeom>
            <a:solidFill>
              <a:srgbClr val="995037"/>
            </a:solidFill>
            <a:ln w="8375" cap="flat" cmpd="sng">
              <a:solidFill>
                <a:srgbClr val="9950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789;p58">
              <a:extLst>
                <a:ext uri="{FF2B5EF4-FFF2-40B4-BE49-F238E27FC236}">
                  <a16:creationId xmlns:a16="http://schemas.microsoft.com/office/drawing/2014/main" id="{CD8502D2-1BDD-5D45-82A0-9DCBD8F23441}"/>
                </a:ext>
              </a:extLst>
            </p:cNvPr>
            <p:cNvSpPr/>
            <p:nvPr/>
          </p:nvSpPr>
          <p:spPr>
            <a:xfrm>
              <a:off x="2324100" y="961125"/>
              <a:ext cx="74025" cy="101225"/>
            </a:xfrm>
            <a:custGeom>
              <a:avLst/>
              <a:gdLst/>
              <a:ahLst/>
              <a:cxnLst/>
              <a:rect l="l" t="t" r="r" b="b"/>
              <a:pathLst>
                <a:path w="2961" h="4049" extrusionOk="0">
                  <a:moveTo>
                    <a:pt x="700" y="0"/>
                  </a:moveTo>
                  <a:lnTo>
                    <a:pt x="700" y="0"/>
                  </a:lnTo>
                  <a:cubicBezTo>
                    <a:pt x="657" y="78"/>
                    <a:pt x="616" y="157"/>
                    <a:pt x="576" y="235"/>
                  </a:cubicBezTo>
                  <a:lnTo>
                    <a:pt x="517" y="354"/>
                  </a:lnTo>
                  <a:lnTo>
                    <a:pt x="461" y="473"/>
                  </a:lnTo>
                  <a:cubicBezTo>
                    <a:pt x="387" y="633"/>
                    <a:pt x="315" y="795"/>
                    <a:pt x="249" y="959"/>
                  </a:cubicBezTo>
                  <a:cubicBezTo>
                    <a:pt x="184" y="1124"/>
                    <a:pt x="126" y="1294"/>
                    <a:pt x="76" y="1464"/>
                  </a:cubicBezTo>
                  <a:cubicBezTo>
                    <a:pt x="53" y="1552"/>
                    <a:pt x="33" y="1642"/>
                    <a:pt x="17" y="1732"/>
                  </a:cubicBezTo>
                  <a:cubicBezTo>
                    <a:pt x="11" y="1778"/>
                    <a:pt x="5" y="1826"/>
                    <a:pt x="3" y="1873"/>
                  </a:cubicBezTo>
                  <a:cubicBezTo>
                    <a:pt x="0" y="1924"/>
                    <a:pt x="3" y="1975"/>
                    <a:pt x="11" y="2026"/>
                  </a:cubicBezTo>
                  <a:cubicBezTo>
                    <a:pt x="16" y="2055"/>
                    <a:pt x="24" y="2083"/>
                    <a:pt x="34" y="2110"/>
                  </a:cubicBezTo>
                  <a:cubicBezTo>
                    <a:pt x="47" y="2142"/>
                    <a:pt x="66" y="2172"/>
                    <a:pt x="88" y="2197"/>
                  </a:cubicBezTo>
                  <a:cubicBezTo>
                    <a:pt x="114" y="2226"/>
                    <a:pt x="146" y="2248"/>
                    <a:pt x="181" y="2263"/>
                  </a:cubicBezTo>
                  <a:cubicBezTo>
                    <a:pt x="211" y="2276"/>
                    <a:pt x="244" y="2284"/>
                    <a:pt x="277" y="2286"/>
                  </a:cubicBezTo>
                  <a:cubicBezTo>
                    <a:pt x="290" y="2288"/>
                    <a:pt x="303" y="2288"/>
                    <a:pt x="316" y="2288"/>
                  </a:cubicBezTo>
                  <a:cubicBezTo>
                    <a:pt x="361" y="2288"/>
                    <a:pt x="406" y="2281"/>
                    <a:pt x="450" y="2267"/>
                  </a:cubicBezTo>
                  <a:cubicBezTo>
                    <a:pt x="499" y="2252"/>
                    <a:pt x="548" y="2233"/>
                    <a:pt x="592" y="2209"/>
                  </a:cubicBezTo>
                  <a:cubicBezTo>
                    <a:pt x="676" y="2164"/>
                    <a:pt x="758" y="2113"/>
                    <a:pt x="832" y="2054"/>
                  </a:cubicBezTo>
                  <a:cubicBezTo>
                    <a:pt x="891" y="2009"/>
                    <a:pt x="946" y="1962"/>
                    <a:pt x="1000" y="1914"/>
                  </a:cubicBezTo>
                  <a:lnTo>
                    <a:pt x="1000" y="1914"/>
                  </a:lnTo>
                  <a:cubicBezTo>
                    <a:pt x="939" y="2060"/>
                    <a:pt x="885" y="2208"/>
                    <a:pt x="838" y="2359"/>
                  </a:cubicBezTo>
                  <a:cubicBezTo>
                    <a:pt x="810" y="2449"/>
                    <a:pt x="789" y="2540"/>
                    <a:pt x="772" y="2633"/>
                  </a:cubicBezTo>
                  <a:cubicBezTo>
                    <a:pt x="764" y="2683"/>
                    <a:pt x="759" y="2733"/>
                    <a:pt x="758" y="2783"/>
                  </a:cubicBezTo>
                  <a:cubicBezTo>
                    <a:pt x="755" y="2841"/>
                    <a:pt x="759" y="2898"/>
                    <a:pt x="771" y="2955"/>
                  </a:cubicBezTo>
                  <a:cubicBezTo>
                    <a:pt x="779" y="2989"/>
                    <a:pt x="790" y="3022"/>
                    <a:pt x="805" y="3053"/>
                  </a:cubicBezTo>
                  <a:cubicBezTo>
                    <a:pt x="823" y="3090"/>
                    <a:pt x="848" y="3124"/>
                    <a:pt x="878" y="3153"/>
                  </a:cubicBezTo>
                  <a:cubicBezTo>
                    <a:pt x="910" y="3182"/>
                    <a:pt x="947" y="3206"/>
                    <a:pt x="987" y="3221"/>
                  </a:cubicBezTo>
                  <a:cubicBezTo>
                    <a:pt x="997" y="3225"/>
                    <a:pt x="1006" y="3229"/>
                    <a:pt x="1016" y="3232"/>
                  </a:cubicBezTo>
                  <a:cubicBezTo>
                    <a:pt x="1026" y="3234"/>
                    <a:pt x="1035" y="3237"/>
                    <a:pt x="1043" y="3238"/>
                  </a:cubicBezTo>
                  <a:cubicBezTo>
                    <a:pt x="1060" y="3241"/>
                    <a:pt x="1075" y="3245"/>
                    <a:pt x="1092" y="3246"/>
                  </a:cubicBezTo>
                  <a:cubicBezTo>
                    <a:pt x="1111" y="3248"/>
                    <a:pt x="1130" y="3249"/>
                    <a:pt x="1149" y="3249"/>
                  </a:cubicBezTo>
                  <a:cubicBezTo>
                    <a:pt x="1193" y="3249"/>
                    <a:pt x="1236" y="3244"/>
                    <a:pt x="1278" y="3233"/>
                  </a:cubicBezTo>
                  <a:cubicBezTo>
                    <a:pt x="1333" y="3220"/>
                    <a:pt x="1385" y="3202"/>
                    <a:pt x="1435" y="3177"/>
                  </a:cubicBezTo>
                  <a:cubicBezTo>
                    <a:pt x="1524" y="3131"/>
                    <a:pt x="1607" y="3074"/>
                    <a:pt x="1683" y="3009"/>
                  </a:cubicBezTo>
                  <a:cubicBezTo>
                    <a:pt x="1730" y="2969"/>
                    <a:pt x="1775" y="2927"/>
                    <a:pt x="1818" y="2884"/>
                  </a:cubicBezTo>
                  <a:lnTo>
                    <a:pt x="1818" y="2884"/>
                  </a:lnTo>
                  <a:cubicBezTo>
                    <a:pt x="1789" y="2973"/>
                    <a:pt x="1762" y="3064"/>
                    <a:pt x="1739" y="3156"/>
                  </a:cubicBezTo>
                  <a:cubicBezTo>
                    <a:pt x="1717" y="3234"/>
                    <a:pt x="1699" y="3315"/>
                    <a:pt x="1685" y="3396"/>
                  </a:cubicBezTo>
                  <a:cubicBezTo>
                    <a:pt x="1668" y="3480"/>
                    <a:pt x="1658" y="3563"/>
                    <a:pt x="1654" y="3648"/>
                  </a:cubicBezTo>
                  <a:cubicBezTo>
                    <a:pt x="1653" y="3693"/>
                    <a:pt x="1654" y="3737"/>
                    <a:pt x="1660" y="3782"/>
                  </a:cubicBezTo>
                  <a:cubicBezTo>
                    <a:pt x="1666" y="3833"/>
                    <a:pt x="1681" y="3883"/>
                    <a:pt x="1706" y="3929"/>
                  </a:cubicBezTo>
                  <a:cubicBezTo>
                    <a:pt x="1720" y="3957"/>
                    <a:pt x="1741" y="3980"/>
                    <a:pt x="1765" y="4000"/>
                  </a:cubicBezTo>
                  <a:cubicBezTo>
                    <a:pt x="1790" y="4020"/>
                    <a:pt x="1820" y="4034"/>
                    <a:pt x="1851" y="4042"/>
                  </a:cubicBezTo>
                  <a:cubicBezTo>
                    <a:pt x="1870" y="4046"/>
                    <a:pt x="1889" y="4048"/>
                    <a:pt x="1908" y="4048"/>
                  </a:cubicBezTo>
                  <a:cubicBezTo>
                    <a:pt x="1917" y="4048"/>
                    <a:pt x="1926" y="4048"/>
                    <a:pt x="1935" y="4047"/>
                  </a:cubicBezTo>
                  <a:cubicBezTo>
                    <a:pt x="1960" y="4046"/>
                    <a:pt x="1985" y="4041"/>
                    <a:pt x="2010" y="4033"/>
                  </a:cubicBezTo>
                  <a:cubicBezTo>
                    <a:pt x="2104" y="4004"/>
                    <a:pt x="2174" y="3953"/>
                    <a:pt x="2240" y="3900"/>
                  </a:cubicBezTo>
                  <a:cubicBezTo>
                    <a:pt x="2303" y="3846"/>
                    <a:pt x="2362" y="3789"/>
                    <a:pt x="2417" y="3727"/>
                  </a:cubicBezTo>
                  <a:cubicBezTo>
                    <a:pt x="2524" y="3606"/>
                    <a:pt x="2622" y="3479"/>
                    <a:pt x="2711" y="3345"/>
                  </a:cubicBezTo>
                  <a:cubicBezTo>
                    <a:pt x="2757" y="3279"/>
                    <a:pt x="2799" y="3211"/>
                    <a:pt x="2841" y="3143"/>
                  </a:cubicBezTo>
                  <a:cubicBezTo>
                    <a:pt x="2883" y="3074"/>
                    <a:pt x="2924" y="3006"/>
                    <a:pt x="2961" y="2936"/>
                  </a:cubicBezTo>
                  <a:lnTo>
                    <a:pt x="2961" y="2936"/>
                  </a:lnTo>
                  <a:cubicBezTo>
                    <a:pt x="2914" y="2999"/>
                    <a:pt x="2865" y="3062"/>
                    <a:pt x="2815" y="3124"/>
                  </a:cubicBezTo>
                  <a:cubicBezTo>
                    <a:pt x="2765" y="3186"/>
                    <a:pt x="2714" y="3248"/>
                    <a:pt x="2663" y="3307"/>
                  </a:cubicBezTo>
                  <a:cubicBezTo>
                    <a:pt x="2562" y="3427"/>
                    <a:pt x="2453" y="3540"/>
                    <a:pt x="2337" y="3648"/>
                  </a:cubicBezTo>
                  <a:cubicBezTo>
                    <a:pt x="2281" y="3701"/>
                    <a:pt x="2222" y="3748"/>
                    <a:pt x="2159" y="3791"/>
                  </a:cubicBezTo>
                  <a:cubicBezTo>
                    <a:pt x="2097" y="3832"/>
                    <a:pt x="2031" y="3869"/>
                    <a:pt x="1971" y="3882"/>
                  </a:cubicBezTo>
                  <a:cubicBezTo>
                    <a:pt x="1956" y="3884"/>
                    <a:pt x="1942" y="3886"/>
                    <a:pt x="1928" y="3886"/>
                  </a:cubicBezTo>
                  <a:cubicBezTo>
                    <a:pt x="1917" y="3886"/>
                    <a:pt x="1905" y="3884"/>
                    <a:pt x="1895" y="3880"/>
                  </a:cubicBezTo>
                  <a:cubicBezTo>
                    <a:pt x="1887" y="3878"/>
                    <a:pt x="1880" y="3874"/>
                    <a:pt x="1875" y="3869"/>
                  </a:cubicBezTo>
                  <a:cubicBezTo>
                    <a:pt x="1868" y="3862"/>
                    <a:pt x="1865" y="3854"/>
                    <a:pt x="1861" y="3846"/>
                  </a:cubicBezTo>
                  <a:cubicBezTo>
                    <a:pt x="1850" y="3820"/>
                    <a:pt x="1845" y="3792"/>
                    <a:pt x="1845" y="3764"/>
                  </a:cubicBezTo>
                  <a:cubicBezTo>
                    <a:pt x="1842" y="3729"/>
                    <a:pt x="1844" y="3695"/>
                    <a:pt x="1849" y="3661"/>
                  </a:cubicBezTo>
                  <a:cubicBezTo>
                    <a:pt x="1857" y="3586"/>
                    <a:pt x="1871" y="3513"/>
                    <a:pt x="1890" y="3441"/>
                  </a:cubicBezTo>
                  <a:cubicBezTo>
                    <a:pt x="1909" y="3367"/>
                    <a:pt x="1932" y="3294"/>
                    <a:pt x="1955" y="3220"/>
                  </a:cubicBezTo>
                  <a:cubicBezTo>
                    <a:pt x="2005" y="3073"/>
                    <a:pt x="2060" y="2926"/>
                    <a:pt x="2119" y="2781"/>
                  </a:cubicBezTo>
                  <a:cubicBezTo>
                    <a:pt x="2180" y="2637"/>
                    <a:pt x="2241" y="2491"/>
                    <a:pt x="2307" y="2349"/>
                  </a:cubicBezTo>
                  <a:cubicBezTo>
                    <a:pt x="2373" y="2208"/>
                    <a:pt x="2440" y="2063"/>
                    <a:pt x="2511" y="1925"/>
                  </a:cubicBezTo>
                  <a:cubicBezTo>
                    <a:pt x="2543" y="1854"/>
                    <a:pt x="2517" y="1770"/>
                    <a:pt x="2449" y="1732"/>
                  </a:cubicBezTo>
                  <a:cubicBezTo>
                    <a:pt x="2426" y="1720"/>
                    <a:pt x="2401" y="1714"/>
                    <a:pt x="2377" y="1714"/>
                  </a:cubicBezTo>
                  <a:cubicBezTo>
                    <a:pt x="2328" y="1714"/>
                    <a:pt x="2280" y="1738"/>
                    <a:pt x="2252" y="1782"/>
                  </a:cubicBezTo>
                  <a:lnTo>
                    <a:pt x="2249" y="1787"/>
                  </a:lnTo>
                  <a:cubicBezTo>
                    <a:pt x="2228" y="1822"/>
                    <a:pt x="2206" y="1858"/>
                    <a:pt x="2184" y="1894"/>
                  </a:cubicBezTo>
                  <a:cubicBezTo>
                    <a:pt x="2160" y="1929"/>
                    <a:pt x="2136" y="1965"/>
                    <a:pt x="2113" y="1999"/>
                  </a:cubicBezTo>
                  <a:cubicBezTo>
                    <a:pt x="2067" y="2070"/>
                    <a:pt x="2018" y="2139"/>
                    <a:pt x="1968" y="2206"/>
                  </a:cubicBezTo>
                  <a:cubicBezTo>
                    <a:pt x="1870" y="2342"/>
                    <a:pt x="1763" y="2470"/>
                    <a:pt x="1649" y="2591"/>
                  </a:cubicBezTo>
                  <a:cubicBezTo>
                    <a:pt x="1594" y="2650"/>
                    <a:pt x="1536" y="2705"/>
                    <a:pt x="1475" y="2755"/>
                  </a:cubicBezTo>
                  <a:cubicBezTo>
                    <a:pt x="1418" y="2804"/>
                    <a:pt x="1356" y="2844"/>
                    <a:pt x="1291" y="2877"/>
                  </a:cubicBezTo>
                  <a:cubicBezTo>
                    <a:pt x="1241" y="2902"/>
                    <a:pt x="1192" y="2916"/>
                    <a:pt x="1154" y="2916"/>
                  </a:cubicBezTo>
                  <a:cubicBezTo>
                    <a:pt x="1146" y="2916"/>
                    <a:pt x="1139" y="2915"/>
                    <a:pt x="1132" y="2914"/>
                  </a:cubicBezTo>
                  <a:cubicBezTo>
                    <a:pt x="1127" y="2914"/>
                    <a:pt x="1121" y="2913"/>
                    <a:pt x="1116" y="2911"/>
                  </a:cubicBezTo>
                  <a:cubicBezTo>
                    <a:pt x="1115" y="2911"/>
                    <a:pt x="1113" y="2911"/>
                    <a:pt x="1112" y="2910"/>
                  </a:cubicBezTo>
                  <a:lnTo>
                    <a:pt x="1110" y="2910"/>
                  </a:lnTo>
                  <a:cubicBezTo>
                    <a:pt x="1108" y="2909"/>
                    <a:pt x="1107" y="2907"/>
                    <a:pt x="1107" y="2905"/>
                  </a:cubicBezTo>
                  <a:cubicBezTo>
                    <a:pt x="1103" y="2897"/>
                    <a:pt x="1100" y="2889"/>
                    <a:pt x="1099" y="2881"/>
                  </a:cubicBezTo>
                  <a:cubicBezTo>
                    <a:pt x="1094" y="2852"/>
                    <a:pt x="1091" y="2823"/>
                    <a:pt x="1092" y="2793"/>
                  </a:cubicBezTo>
                  <a:cubicBezTo>
                    <a:pt x="1095" y="2758"/>
                    <a:pt x="1099" y="2721"/>
                    <a:pt x="1104" y="2686"/>
                  </a:cubicBezTo>
                  <a:cubicBezTo>
                    <a:pt x="1117" y="2607"/>
                    <a:pt x="1136" y="2529"/>
                    <a:pt x="1159" y="2453"/>
                  </a:cubicBezTo>
                  <a:cubicBezTo>
                    <a:pt x="1208" y="2293"/>
                    <a:pt x="1266" y="2135"/>
                    <a:pt x="1330" y="1980"/>
                  </a:cubicBezTo>
                  <a:cubicBezTo>
                    <a:pt x="1394" y="1824"/>
                    <a:pt x="1465" y="1668"/>
                    <a:pt x="1540" y="1514"/>
                  </a:cubicBezTo>
                  <a:cubicBezTo>
                    <a:pt x="1577" y="1438"/>
                    <a:pt x="1615" y="1361"/>
                    <a:pt x="1653" y="1285"/>
                  </a:cubicBezTo>
                  <a:cubicBezTo>
                    <a:pt x="1691" y="1208"/>
                    <a:pt x="1732" y="1131"/>
                    <a:pt x="1771" y="1057"/>
                  </a:cubicBezTo>
                  <a:lnTo>
                    <a:pt x="1773" y="1055"/>
                  </a:lnTo>
                  <a:cubicBezTo>
                    <a:pt x="1812" y="983"/>
                    <a:pt x="1787" y="893"/>
                    <a:pt x="1719" y="851"/>
                  </a:cubicBezTo>
                  <a:cubicBezTo>
                    <a:pt x="1693" y="835"/>
                    <a:pt x="1665" y="828"/>
                    <a:pt x="1637" y="828"/>
                  </a:cubicBezTo>
                  <a:cubicBezTo>
                    <a:pt x="1589" y="828"/>
                    <a:pt x="1543" y="850"/>
                    <a:pt x="1513" y="892"/>
                  </a:cubicBezTo>
                  <a:cubicBezTo>
                    <a:pt x="1489" y="926"/>
                    <a:pt x="1463" y="960"/>
                    <a:pt x="1438" y="996"/>
                  </a:cubicBezTo>
                  <a:cubicBezTo>
                    <a:pt x="1412" y="1030"/>
                    <a:pt x="1385" y="1064"/>
                    <a:pt x="1359" y="1098"/>
                  </a:cubicBezTo>
                  <a:cubicBezTo>
                    <a:pt x="1307" y="1166"/>
                    <a:pt x="1254" y="1233"/>
                    <a:pt x="1199" y="1300"/>
                  </a:cubicBezTo>
                  <a:cubicBezTo>
                    <a:pt x="1090" y="1433"/>
                    <a:pt x="977" y="1563"/>
                    <a:pt x="857" y="1684"/>
                  </a:cubicBezTo>
                  <a:cubicBezTo>
                    <a:pt x="798" y="1744"/>
                    <a:pt x="737" y="1802"/>
                    <a:pt x="674" y="1856"/>
                  </a:cubicBezTo>
                  <a:cubicBezTo>
                    <a:pt x="613" y="1908"/>
                    <a:pt x="548" y="1955"/>
                    <a:pt x="479" y="1998"/>
                  </a:cubicBezTo>
                  <a:cubicBezTo>
                    <a:pt x="448" y="2016"/>
                    <a:pt x="415" y="2032"/>
                    <a:pt x="381" y="2045"/>
                  </a:cubicBezTo>
                  <a:cubicBezTo>
                    <a:pt x="353" y="2055"/>
                    <a:pt x="324" y="2061"/>
                    <a:pt x="294" y="2062"/>
                  </a:cubicBezTo>
                  <a:cubicBezTo>
                    <a:pt x="284" y="2062"/>
                    <a:pt x="272" y="2059"/>
                    <a:pt x="261" y="2057"/>
                  </a:cubicBezTo>
                  <a:cubicBezTo>
                    <a:pt x="256" y="2055"/>
                    <a:pt x="251" y="2053"/>
                    <a:pt x="247" y="2049"/>
                  </a:cubicBezTo>
                  <a:cubicBezTo>
                    <a:pt x="230" y="2030"/>
                    <a:pt x="219" y="2008"/>
                    <a:pt x="214" y="1983"/>
                  </a:cubicBezTo>
                  <a:cubicBezTo>
                    <a:pt x="206" y="1948"/>
                    <a:pt x="202" y="1911"/>
                    <a:pt x="202" y="1874"/>
                  </a:cubicBezTo>
                  <a:cubicBezTo>
                    <a:pt x="201" y="1833"/>
                    <a:pt x="202" y="1793"/>
                    <a:pt x="205" y="1753"/>
                  </a:cubicBezTo>
                  <a:cubicBezTo>
                    <a:pt x="213" y="1669"/>
                    <a:pt x="225" y="1585"/>
                    <a:pt x="242" y="1502"/>
                  </a:cubicBezTo>
                  <a:cubicBezTo>
                    <a:pt x="273" y="1333"/>
                    <a:pt x="318" y="1165"/>
                    <a:pt x="366" y="998"/>
                  </a:cubicBezTo>
                  <a:cubicBezTo>
                    <a:pt x="464" y="662"/>
                    <a:pt x="578" y="330"/>
                    <a:pt x="700" y="0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790;p58">
              <a:extLst>
                <a:ext uri="{FF2B5EF4-FFF2-40B4-BE49-F238E27FC236}">
                  <a16:creationId xmlns:a16="http://schemas.microsoft.com/office/drawing/2014/main" id="{058719BA-669B-7144-BEA2-88F078CF2E80}"/>
                </a:ext>
              </a:extLst>
            </p:cNvPr>
            <p:cNvSpPr/>
            <p:nvPr/>
          </p:nvSpPr>
          <p:spPr>
            <a:xfrm>
              <a:off x="1392750" y="1115725"/>
              <a:ext cx="84750" cy="59625"/>
            </a:xfrm>
            <a:custGeom>
              <a:avLst/>
              <a:gdLst/>
              <a:ahLst/>
              <a:cxnLst/>
              <a:rect l="l" t="t" r="r" b="b"/>
              <a:pathLst>
                <a:path w="3390" h="2385" extrusionOk="0">
                  <a:moveTo>
                    <a:pt x="1617" y="0"/>
                  </a:moveTo>
                  <a:cubicBezTo>
                    <a:pt x="1025" y="0"/>
                    <a:pt x="356" y="290"/>
                    <a:pt x="149" y="861"/>
                  </a:cubicBezTo>
                  <a:cubicBezTo>
                    <a:pt x="1" y="1271"/>
                    <a:pt x="5" y="1798"/>
                    <a:pt x="355" y="2107"/>
                  </a:cubicBezTo>
                  <a:cubicBezTo>
                    <a:pt x="564" y="2291"/>
                    <a:pt x="891" y="2251"/>
                    <a:pt x="1135" y="2384"/>
                  </a:cubicBezTo>
                  <a:lnTo>
                    <a:pt x="2223" y="2265"/>
                  </a:lnTo>
                  <a:cubicBezTo>
                    <a:pt x="3152" y="1712"/>
                    <a:pt x="3390" y="244"/>
                    <a:pt x="1864" y="18"/>
                  </a:cubicBezTo>
                  <a:cubicBezTo>
                    <a:pt x="1784" y="6"/>
                    <a:pt x="1701" y="0"/>
                    <a:pt x="16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791;p58">
              <a:extLst>
                <a:ext uri="{FF2B5EF4-FFF2-40B4-BE49-F238E27FC236}">
                  <a16:creationId xmlns:a16="http://schemas.microsoft.com/office/drawing/2014/main" id="{ED04C12E-37D9-844F-BD05-1BA11865C40A}"/>
                </a:ext>
              </a:extLst>
            </p:cNvPr>
            <p:cNvSpPr/>
            <p:nvPr/>
          </p:nvSpPr>
          <p:spPr>
            <a:xfrm>
              <a:off x="1020575" y="2103850"/>
              <a:ext cx="753550" cy="898150"/>
            </a:xfrm>
            <a:custGeom>
              <a:avLst/>
              <a:gdLst/>
              <a:ahLst/>
              <a:cxnLst/>
              <a:rect l="l" t="t" r="r" b="b"/>
              <a:pathLst>
                <a:path w="30142" h="35926" extrusionOk="0">
                  <a:moveTo>
                    <a:pt x="7583" y="1"/>
                  </a:moveTo>
                  <a:cubicBezTo>
                    <a:pt x="7583" y="1"/>
                    <a:pt x="2101" y="5846"/>
                    <a:pt x="1061" y="13806"/>
                  </a:cubicBezTo>
                  <a:cubicBezTo>
                    <a:pt x="20" y="21766"/>
                    <a:pt x="0" y="34726"/>
                    <a:pt x="0" y="34726"/>
                  </a:cubicBezTo>
                  <a:cubicBezTo>
                    <a:pt x="0" y="34726"/>
                    <a:pt x="6544" y="35925"/>
                    <a:pt x="15036" y="35925"/>
                  </a:cubicBezTo>
                  <a:cubicBezTo>
                    <a:pt x="19734" y="35925"/>
                    <a:pt x="25029" y="35558"/>
                    <a:pt x="30142" y="34417"/>
                  </a:cubicBezTo>
                  <a:cubicBezTo>
                    <a:pt x="29594" y="27798"/>
                    <a:pt x="30142" y="9270"/>
                    <a:pt x="2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792;p58">
              <a:extLst>
                <a:ext uri="{FF2B5EF4-FFF2-40B4-BE49-F238E27FC236}">
                  <a16:creationId xmlns:a16="http://schemas.microsoft.com/office/drawing/2014/main" id="{1FE7348A-91EF-A74F-B7B5-F88B34E85B4D}"/>
                </a:ext>
              </a:extLst>
            </p:cNvPr>
            <p:cNvSpPr/>
            <p:nvPr/>
          </p:nvSpPr>
          <p:spPr>
            <a:xfrm>
              <a:off x="1080375" y="2053525"/>
              <a:ext cx="203650" cy="929200"/>
            </a:xfrm>
            <a:custGeom>
              <a:avLst/>
              <a:gdLst/>
              <a:ahLst/>
              <a:cxnLst/>
              <a:rect l="l" t="t" r="r" b="b"/>
              <a:pathLst>
                <a:path w="8146" h="37168" fill="none" extrusionOk="0">
                  <a:moveTo>
                    <a:pt x="496" y="37167"/>
                  </a:moveTo>
                  <a:cubicBezTo>
                    <a:pt x="496" y="37167"/>
                    <a:pt x="1" y="17172"/>
                    <a:pt x="2318" y="10422"/>
                  </a:cubicBezTo>
                  <a:cubicBezTo>
                    <a:pt x="4140" y="5120"/>
                    <a:pt x="8146" y="1"/>
                    <a:pt x="8146" y="1"/>
                  </a:cubicBezTo>
                </a:path>
              </a:pathLst>
            </a:custGeom>
            <a:noFill/>
            <a:ln w="8375" cap="flat" cmpd="sng">
              <a:solidFill>
                <a:schemeClr val="accent6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793;p58">
              <a:extLst>
                <a:ext uri="{FF2B5EF4-FFF2-40B4-BE49-F238E27FC236}">
                  <a16:creationId xmlns:a16="http://schemas.microsoft.com/office/drawing/2014/main" id="{5E6918BF-B9C8-1444-B037-58C2762E71BD}"/>
                </a:ext>
              </a:extLst>
            </p:cNvPr>
            <p:cNvSpPr/>
            <p:nvPr/>
          </p:nvSpPr>
          <p:spPr>
            <a:xfrm>
              <a:off x="1512150" y="1441350"/>
              <a:ext cx="314400" cy="265400"/>
            </a:xfrm>
            <a:custGeom>
              <a:avLst/>
              <a:gdLst/>
              <a:ahLst/>
              <a:cxnLst/>
              <a:rect l="l" t="t" r="r" b="b"/>
              <a:pathLst>
                <a:path w="12576" h="10616" extrusionOk="0">
                  <a:moveTo>
                    <a:pt x="10707" y="0"/>
                  </a:moveTo>
                  <a:cubicBezTo>
                    <a:pt x="10707" y="0"/>
                    <a:pt x="4575" y="95"/>
                    <a:pt x="1171" y="1105"/>
                  </a:cubicBezTo>
                  <a:cubicBezTo>
                    <a:pt x="1" y="2636"/>
                    <a:pt x="3093" y="10577"/>
                    <a:pt x="5132" y="10615"/>
                  </a:cubicBezTo>
                  <a:cubicBezTo>
                    <a:pt x="8919" y="10400"/>
                    <a:pt x="12576" y="8919"/>
                    <a:pt x="12576" y="8919"/>
                  </a:cubicBezTo>
                  <a:lnTo>
                    <a:pt x="10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794;p58">
              <a:extLst>
                <a:ext uri="{FF2B5EF4-FFF2-40B4-BE49-F238E27FC236}">
                  <a16:creationId xmlns:a16="http://schemas.microsoft.com/office/drawing/2014/main" id="{5C4BC9E1-8333-104D-8265-6AFC710F2C48}"/>
                </a:ext>
              </a:extLst>
            </p:cNvPr>
            <p:cNvSpPr/>
            <p:nvPr/>
          </p:nvSpPr>
          <p:spPr>
            <a:xfrm>
              <a:off x="1194525" y="1461400"/>
              <a:ext cx="579575" cy="664150"/>
            </a:xfrm>
            <a:custGeom>
              <a:avLst/>
              <a:gdLst/>
              <a:ahLst/>
              <a:cxnLst/>
              <a:rect l="l" t="t" r="r" b="b"/>
              <a:pathLst>
                <a:path w="23183" h="26566" extrusionOk="0">
                  <a:moveTo>
                    <a:pt x="8422" y="1"/>
                  </a:moveTo>
                  <a:lnTo>
                    <a:pt x="247" y="9206"/>
                  </a:lnTo>
                  <a:cubicBezTo>
                    <a:pt x="247" y="9206"/>
                    <a:pt x="0" y="19658"/>
                    <a:pt x="625" y="25699"/>
                  </a:cubicBezTo>
                  <a:cubicBezTo>
                    <a:pt x="3564" y="26349"/>
                    <a:pt x="6493" y="26566"/>
                    <a:pt x="9092" y="26566"/>
                  </a:cubicBezTo>
                  <a:cubicBezTo>
                    <a:pt x="14291" y="26566"/>
                    <a:pt x="18172" y="25699"/>
                    <a:pt x="18172" y="25699"/>
                  </a:cubicBezTo>
                  <a:lnTo>
                    <a:pt x="18782" y="16205"/>
                  </a:lnTo>
                  <a:cubicBezTo>
                    <a:pt x="23183" y="11686"/>
                    <a:pt x="19323" y="5832"/>
                    <a:pt x="19323" y="5832"/>
                  </a:cubicBezTo>
                  <a:lnTo>
                    <a:pt x="13874" y="303"/>
                  </a:lnTo>
                  <a:lnTo>
                    <a:pt x="84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95;p58">
              <a:extLst>
                <a:ext uri="{FF2B5EF4-FFF2-40B4-BE49-F238E27FC236}">
                  <a16:creationId xmlns:a16="http://schemas.microsoft.com/office/drawing/2014/main" id="{B9403B57-79BF-AA4B-A696-77F906AF559B}"/>
                </a:ext>
              </a:extLst>
            </p:cNvPr>
            <p:cNvSpPr/>
            <p:nvPr/>
          </p:nvSpPr>
          <p:spPr>
            <a:xfrm>
              <a:off x="1080375" y="1459825"/>
              <a:ext cx="324750" cy="324950"/>
            </a:xfrm>
            <a:custGeom>
              <a:avLst/>
              <a:gdLst/>
              <a:ahLst/>
              <a:cxnLst/>
              <a:rect l="l" t="t" r="r" b="b"/>
              <a:pathLst>
                <a:path w="12990" h="12998" extrusionOk="0">
                  <a:moveTo>
                    <a:pt x="11922" y="1"/>
                  </a:moveTo>
                  <a:cubicBezTo>
                    <a:pt x="10237" y="1"/>
                    <a:pt x="6808" y="394"/>
                    <a:pt x="3459" y="3148"/>
                  </a:cubicBezTo>
                  <a:cubicBezTo>
                    <a:pt x="2401" y="4017"/>
                    <a:pt x="1087" y="5831"/>
                    <a:pt x="1" y="8021"/>
                  </a:cubicBezTo>
                  <a:lnTo>
                    <a:pt x="7555" y="12997"/>
                  </a:lnTo>
                  <a:lnTo>
                    <a:pt x="12010" y="8021"/>
                  </a:lnTo>
                  <a:lnTo>
                    <a:pt x="12990" y="64"/>
                  </a:lnTo>
                  <a:cubicBezTo>
                    <a:pt x="12990" y="64"/>
                    <a:pt x="12595" y="1"/>
                    <a:pt x="119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96;p58">
              <a:extLst>
                <a:ext uri="{FF2B5EF4-FFF2-40B4-BE49-F238E27FC236}">
                  <a16:creationId xmlns:a16="http://schemas.microsoft.com/office/drawing/2014/main" id="{59022A49-F7A4-5141-BAEE-74F2541A9882}"/>
                </a:ext>
              </a:extLst>
            </p:cNvPr>
            <p:cNvSpPr/>
            <p:nvPr/>
          </p:nvSpPr>
          <p:spPr>
            <a:xfrm>
              <a:off x="1677575" y="1573600"/>
              <a:ext cx="35075" cy="123575"/>
            </a:xfrm>
            <a:custGeom>
              <a:avLst/>
              <a:gdLst/>
              <a:ahLst/>
              <a:cxnLst/>
              <a:rect l="l" t="t" r="r" b="b"/>
              <a:pathLst>
                <a:path w="1403" h="4943" fill="none" extrusionOk="0">
                  <a:moveTo>
                    <a:pt x="1402" y="4943"/>
                  </a:moveTo>
                  <a:cubicBezTo>
                    <a:pt x="1031" y="3548"/>
                    <a:pt x="0" y="1345"/>
                    <a:pt x="0" y="1"/>
                  </a:cubicBezTo>
                </a:path>
              </a:pathLst>
            </a:custGeom>
            <a:noFill/>
            <a:ln w="83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97;p58">
              <a:extLst>
                <a:ext uri="{FF2B5EF4-FFF2-40B4-BE49-F238E27FC236}">
                  <a16:creationId xmlns:a16="http://schemas.microsoft.com/office/drawing/2014/main" id="{02426AF1-2D38-2F4D-B6B2-BDD46601480B}"/>
                </a:ext>
              </a:extLst>
            </p:cNvPr>
            <p:cNvSpPr/>
            <p:nvPr/>
          </p:nvSpPr>
          <p:spPr>
            <a:xfrm>
              <a:off x="1744200" y="1442525"/>
              <a:ext cx="53400" cy="232175"/>
            </a:xfrm>
            <a:custGeom>
              <a:avLst/>
              <a:gdLst/>
              <a:ahLst/>
              <a:cxnLst/>
              <a:rect l="l" t="t" r="r" b="b"/>
              <a:pathLst>
                <a:path w="2136" h="9287" fill="none" extrusionOk="0">
                  <a:moveTo>
                    <a:pt x="1" y="0"/>
                  </a:moveTo>
                  <a:lnTo>
                    <a:pt x="2136" y="9287"/>
                  </a:lnTo>
                </a:path>
              </a:pathLst>
            </a:custGeom>
            <a:noFill/>
            <a:ln w="83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98;p58">
              <a:extLst>
                <a:ext uri="{FF2B5EF4-FFF2-40B4-BE49-F238E27FC236}">
                  <a16:creationId xmlns:a16="http://schemas.microsoft.com/office/drawing/2014/main" id="{1B8F7147-B044-874E-8B4F-688F70D7BC8D}"/>
                </a:ext>
              </a:extLst>
            </p:cNvPr>
            <p:cNvSpPr/>
            <p:nvPr/>
          </p:nvSpPr>
          <p:spPr>
            <a:xfrm>
              <a:off x="1096800" y="1629575"/>
              <a:ext cx="136950" cy="85000"/>
            </a:xfrm>
            <a:custGeom>
              <a:avLst/>
              <a:gdLst/>
              <a:ahLst/>
              <a:cxnLst/>
              <a:rect l="l" t="t" r="r" b="b"/>
              <a:pathLst>
                <a:path w="5478" h="3400" fill="none" extrusionOk="0">
                  <a:moveTo>
                    <a:pt x="0" y="0"/>
                  </a:moveTo>
                  <a:lnTo>
                    <a:pt x="5477" y="3400"/>
                  </a:lnTo>
                </a:path>
              </a:pathLst>
            </a:custGeom>
            <a:noFill/>
            <a:ln w="83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99;p58">
              <a:extLst>
                <a:ext uri="{FF2B5EF4-FFF2-40B4-BE49-F238E27FC236}">
                  <a16:creationId xmlns:a16="http://schemas.microsoft.com/office/drawing/2014/main" id="{E7B0203A-B48C-EB40-825C-F5DFB02326A6}"/>
                </a:ext>
              </a:extLst>
            </p:cNvPr>
            <p:cNvSpPr/>
            <p:nvPr/>
          </p:nvSpPr>
          <p:spPr>
            <a:xfrm>
              <a:off x="1407425" y="1215700"/>
              <a:ext cx="194200" cy="183900"/>
            </a:xfrm>
            <a:custGeom>
              <a:avLst/>
              <a:gdLst/>
              <a:ahLst/>
              <a:cxnLst/>
              <a:rect l="l" t="t" r="r" b="b"/>
              <a:pathLst>
                <a:path w="7768" h="7356" extrusionOk="0">
                  <a:moveTo>
                    <a:pt x="4366" y="0"/>
                  </a:moveTo>
                  <a:cubicBezTo>
                    <a:pt x="3120" y="0"/>
                    <a:pt x="1353" y="298"/>
                    <a:pt x="408" y="1811"/>
                  </a:cubicBezTo>
                  <a:cubicBezTo>
                    <a:pt x="1" y="2464"/>
                    <a:pt x="1000" y="5927"/>
                    <a:pt x="1756" y="6505"/>
                  </a:cubicBezTo>
                  <a:cubicBezTo>
                    <a:pt x="2395" y="6993"/>
                    <a:pt x="3695" y="7355"/>
                    <a:pt x="4770" y="7355"/>
                  </a:cubicBezTo>
                  <a:cubicBezTo>
                    <a:pt x="5412" y="7355"/>
                    <a:pt x="5974" y="7226"/>
                    <a:pt x="6266" y="6917"/>
                  </a:cubicBezTo>
                  <a:cubicBezTo>
                    <a:pt x="7768" y="5331"/>
                    <a:pt x="5765" y="126"/>
                    <a:pt x="5765" y="126"/>
                  </a:cubicBezTo>
                  <a:cubicBezTo>
                    <a:pt x="5765" y="126"/>
                    <a:pt x="5176" y="0"/>
                    <a:pt x="4366" y="0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800;p58">
              <a:extLst>
                <a:ext uri="{FF2B5EF4-FFF2-40B4-BE49-F238E27FC236}">
                  <a16:creationId xmlns:a16="http://schemas.microsoft.com/office/drawing/2014/main" id="{5229DF85-0334-7F40-8A70-CF3DE8834AE7}"/>
                </a:ext>
              </a:extLst>
            </p:cNvPr>
            <p:cNvSpPr/>
            <p:nvPr/>
          </p:nvSpPr>
          <p:spPr>
            <a:xfrm>
              <a:off x="1405100" y="1333375"/>
              <a:ext cx="136325" cy="166175"/>
            </a:xfrm>
            <a:custGeom>
              <a:avLst/>
              <a:gdLst/>
              <a:ahLst/>
              <a:cxnLst/>
              <a:rect l="l" t="t" r="r" b="b"/>
              <a:pathLst>
                <a:path w="5453" h="6647" extrusionOk="0">
                  <a:moveTo>
                    <a:pt x="206" y="1"/>
                  </a:moveTo>
                  <a:lnTo>
                    <a:pt x="1" y="5122"/>
                  </a:lnTo>
                  <a:cubicBezTo>
                    <a:pt x="245" y="5895"/>
                    <a:pt x="1906" y="6646"/>
                    <a:pt x="3347" y="6646"/>
                  </a:cubicBezTo>
                  <a:cubicBezTo>
                    <a:pt x="4310" y="6646"/>
                    <a:pt x="5174" y="6311"/>
                    <a:pt x="5453" y="5424"/>
                  </a:cubicBezTo>
                  <a:lnTo>
                    <a:pt x="5019" y="1581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801;p58">
              <a:extLst>
                <a:ext uri="{FF2B5EF4-FFF2-40B4-BE49-F238E27FC236}">
                  <a16:creationId xmlns:a16="http://schemas.microsoft.com/office/drawing/2014/main" id="{3FD8D8B7-CC3C-9E47-A154-473FFDC16ED0}"/>
                </a:ext>
              </a:extLst>
            </p:cNvPr>
            <p:cNvSpPr/>
            <p:nvPr/>
          </p:nvSpPr>
          <p:spPr>
            <a:xfrm>
              <a:off x="1347100" y="1158750"/>
              <a:ext cx="252525" cy="203500"/>
            </a:xfrm>
            <a:custGeom>
              <a:avLst/>
              <a:gdLst/>
              <a:ahLst/>
              <a:cxnLst/>
              <a:rect l="l" t="t" r="r" b="b"/>
              <a:pathLst>
                <a:path w="10101" h="8140" extrusionOk="0">
                  <a:moveTo>
                    <a:pt x="4895" y="0"/>
                  </a:moveTo>
                  <a:cubicBezTo>
                    <a:pt x="3950" y="0"/>
                    <a:pt x="3065" y="266"/>
                    <a:pt x="2485" y="540"/>
                  </a:cubicBezTo>
                  <a:cubicBezTo>
                    <a:pt x="1479" y="1014"/>
                    <a:pt x="671" y="1900"/>
                    <a:pt x="300" y="2948"/>
                  </a:cubicBezTo>
                  <a:cubicBezTo>
                    <a:pt x="82" y="3564"/>
                    <a:pt x="11" y="4224"/>
                    <a:pt x="4" y="4877"/>
                  </a:cubicBezTo>
                  <a:cubicBezTo>
                    <a:pt x="0" y="5393"/>
                    <a:pt x="37" y="5919"/>
                    <a:pt x="218" y="6401"/>
                  </a:cubicBezTo>
                  <a:cubicBezTo>
                    <a:pt x="225" y="6418"/>
                    <a:pt x="232" y="6434"/>
                    <a:pt x="238" y="6450"/>
                  </a:cubicBezTo>
                  <a:cubicBezTo>
                    <a:pt x="423" y="6913"/>
                    <a:pt x="1604" y="8056"/>
                    <a:pt x="2402" y="8140"/>
                  </a:cubicBezTo>
                  <a:cubicBezTo>
                    <a:pt x="2402" y="7368"/>
                    <a:pt x="2834" y="7293"/>
                    <a:pt x="2715" y="6894"/>
                  </a:cubicBezTo>
                  <a:cubicBezTo>
                    <a:pt x="2431" y="5936"/>
                    <a:pt x="3186" y="5351"/>
                    <a:pt x="3873" y="4882"/>
                  </a:cubicBezTo>
                  <a:cubicBezTo>
                    <a:pt x="4584" y="4392"/>
                    <a:pt x="5129" y="3698"/>
                    <a:pt x="5434" y="2889"/>
                  </a:cubicBezTo>
                  <a:lnTo>
                    <a:pt x="9883" y="3398"/>
                  </a:lnTo>
                  <a:cubicBezTo>
                    <a:pt x="10101" y="2626"/>
                    <a:pt x="9799" y="1757"/>
                    <a:pt x="9206" y="1217"/>
                  </a:cubicBezTo>
                  <a:cubicBezTo>
                    <a:pt x="8694" y="749"/>
                    <a:pt x="7992" y="518"/>
                    <a:pt x="7295" y="518"/>
                  </a:cubicBezTo>
                  <a:cubicBezTo>
                    <a:pt x="7188" y="518"/>
                    <a:pt x="7081" y="524"/>
                    <a:pt x="6975" y="534"/>
                  </a:cubicBezTo>
                  <a:cubicBezTo>
                    <a:pt x="6315" y="144"/>
                    <a:pt x="5589" y="0"/>
                    <a:pt x="48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802;p58">
              <a:extLst>
                <a:ext uri="{FF2B5EF4-FFF2-40B4-BE49-F238E27FC236}">
                  <a16:creationId xmlns:a16="http://schemas.microsoft.com/office/drawing/2014/main" id="{490C29C2-E029-5A4E-A8DC-D15B3A599823}"/>
                </a:ext>
              </a:extLst>
            </p:cNvPr>
            <p:cNvSpPr/>
            <p:nvPr/>
          </p:nvSpPr>
          <p:spPr>
            <a:xfrm>
              <a:off x="1388325" y="1298500"/>
              <a:ext cx="49050" cy="58275"/>
            </a:xfrm>
            <a:custGeom>
              <a:avLst/>
              <a:gdLst/>
              <a:ahLst/>
              <a:cxnLst/>
              <a:rect l="l" t="t" r="r" b="b"/>
              <a:pathLst>
                <a:path w="1962" h="2331" extrusionOk="0">
                  <a:moveTo>
                    <a:pt x="813" y="1"/>
                  </a:moveTo>
                  <a:cubicBezTo>
                    <a:pt x="638" y="1"/>
                    <a:pt x="484" y="100"/>
                    <a:pt x="364" y="256"/>
                  </a:cubicBezTo>
                  <a:cubicBezTo>
                    <a:pt x="1" y="725"/>
                    <a:pt x="538" y="1820"/>
                    <a:pt x="817" y="2024"/>
                  </a:cubicBezTo>
                  <a:cubicBezTo>
                    <a:pt x="1091" y="2225"/>
                    <a:pt x="1347" y="2330"/>
                    <a:pt x="1548" y="2330"/>
                  </a:cubicBezTo>
                  <a:cubicBezTo>
                    <a:pt x="1762" y="2330"/>
                    <a:pt x="1914" y="2212"/>
                    <a:pt x="1961" y="1964"/>
                  </a:cubicBezTo>
                  <a:lnTo>
                    <a:pt x="1554" y="568"/>
                  </a:lnTo>
                  <a:cubicBezTo>
                    <a:pt x="1290" y="160"/>
                    <a:pt x="1035" y="1"/>
                    <a:pt x="813" y="1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803;p58">
              <a:extLst>
                <a:ext uri="{FF2B5EF4-FFF2-40B4-BE49-F238E27FC236}">
                  <a16:creationId xmlns:a16="http://schemas.microsoft.com/office/drawing/2014/main" id="{54F7C4A5-7456-EF46-80DD-7933B2FBC12C}"/>
                </a:ext>
              </a:extLst>
            </p:cNvPr>
            <p:cNvSpPr/>
            <p:nvPr/>
          </p:nvSpPr>
          <p:spPr>
            <a:xfrm>
              <a:off x="1451325" y="1378325"/>
              <a:ext cx="82225" cy="26875"/>
            </a:xfrm>
            <a:custGeom>
              <a:avLst/>
              <a:gdLst/>
              <a:ahLst/>
              <a:cxnLst/>
              <a:rect l="l" t="t" r="r" b="b"/>
              <a:pathLst>
                <a:path w="3289" h="1075" fill="none" extrusionOk="0">
                  <a:moveTo>
                    <a:pt x="3288" y="994"/>
                  </a:moveTo>
                  <a:cubicBezTo>
                    <a:pt x="1363" y="1074"/>
                    <a:pt x="0" y="0"/>
                    <a:pt x="0" y="0"/>
                  </a:cubicBezTo>
                </a:path>
              </a:pathLst>
            </a:custGeom>
            <a:noFill/>
            <a:ln w="8375" cap="flat" cmpd="sng">
              <a:solidFill>
                <a:srgbClr val="9950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804;p58">
              <a:extLst>
                <a:ext uri="{FF2B5EF4-FFF2-40B4-BE49-F238E27FC236}">
                  <a16:creationId xmlns:a16="http://schemas.microsoft.com/office/drawing/2014/main" id="{9614D5E7-A636-3B49-B082-6E077430F875}"/>
                </a:ext>
              </a:extLst>
            </p:cNvPr>
            <p:cNvSpPr/>
            <p:nvPr/>
          </p:nvSpPr>
          <p:spPr>
            <a:xfrm>
              <a:off x="1524025" y="1284700"/>
              <a:ext cx="31975" cy="48775"/>
            </a:xfrm>
            <a:custGeom>
              <a:avLst/>
              <a:gdLst/>
              <a:ahLst/>
              <a:cxnLst/>
              <a:rect l="l" t="t" r="r" b="b"/>
              <a:pathLst>
                <a:path w="1279" h="1951" fill="none" extrusionOk="0">
                  <a:moveTo>
                    <a:pt x="1" y="0"/>
                  </a:moveTo>
                  <a:cubicBezTo>
                    <a:pt x="1" y="0"/>
                    <a:pt x="1279" y="1110"/>
                    <a:pt x="1248" y="1456"/>
                  </a:cubicBezTo>
                  <a:cubicBezTo>
                    <a:pt x="1217" y="1804"/>
                    <a:pt x="420" y="1950"/>
                    <a:pt x="420" y="1950"/>
                  </a:cubicBezTo>
                </a:path>
              </a:pathLst>
            </a:custGeom>
            <a:noFill/>
            <a:ln w="5575" cap="flat" cmpd="sng">
              <a:solidFill>
                <a:srgbClr val="9950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805;p58">
              <a:extLst>
                <a:ext uri="{FF2B5EF4-FFF2-40B4-BE49-F238E27FC236}">
                  <a16:creationId xmlns:a16="http://schemas.microsoft.com/office/drawing/2014/main" id="{17C4EA14-F6D0-9549-9E39-F972AABF164A}"/>
                </a:ext>
              </a:extLst>
            </p:cNvPr>
            <p:cNvSpPr/>
            <p:nvPr/>
          </p:nvSpPr>
          <p:spPr>
            <a:xfrm>
              <a:off x="1504150" y="1340925"/>
              <a:ext cx="63825" cy="33925"/>
            </a:xfrm>
            <a:custGeom>
              <a:avLst/>
              <a:gdLst/>
              <a:ahLst/>
              <a:cxnLst/>
              <a:rect l="l" t="t" r="r" b="b"/>
              <a:pathLst>
                <a:path w="2553" h="1357" extrusionOk="0">
                  <a:moveTo>
                    <a:pt x="2151" y="1"/>
                  </a:moveTo>
                  <a:lnTo>
                    <a:pt x="0" y="597"/>
                  </a:lnTo>
                  <a:cubicBezTo>
                    <a:pt x="0" y="597"/>
                    <a:pt x="401" y="1356"/>
                    <a:pt x="1217" y="1356"/>
                  </a:cubicBezTo>
                  <a:cubicBezTo>
                    <a:pt x="1372" y="1356"/>
                    <a:pt x="1542" y="1329"/>
                    <a:pt x="1727" y="1264"/>
                  </a:cubicBezTo>
                  <a:cubicBezTo>
                    <a:pt x="2553" y="972"/>
                    <a:pt x="2151" y="1"/>
                    <a:pt x="2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806;p58">
              <a:extLst>
                <a:ext uri="{FF2B5EF4-FFF2-40B4-BE49-F238E27FC236}">
                  <a16:creationId xmlns:a16="http://schemas.microsoft.com/office/drawing/2014/main" id="{4B189881-F164-3F4A-95B6-BBE0DE2A6EED}"/>
                </a:ext>
              </a:extLst>
            </p:cNvPr>
            <p:cNvSpPr/>
            <p:nvPr/>
          </p:nvSpPr>
          <p:spPr>
            <a:xfrm>
              <a:off x="1545800" y="1269775"/>
              <a:ext cx="12425" cy="15050"/>
            </a:xfrm>
            <a:custGeom>
              <a:avLst/>
              <a:gdLst/>
              <a:ahLst/>
              <a:cxnLst/>
              <a:rect l="l" t="t" r="r" b="b"/>
              <a:pathLst>
                <a:path w="497" h="602" extrusionOk="0">
                  <a:moveTo>
                    <a:pt x="183" y="0"/>
                  </a:moveTo>
                  <a:cubicBezTo>
                    <a:pt x="91" y="0"/>
                    <a:pt x="1" y="82"/>
                    <a:pt x="31" y="194"/>
                  </a:cubicBezTo>
                  <a:cubicBezTo>
                    <a:pt x="58" y="304"/>
                    <a:pt x="96" y="413"/>
                    <a:pt x="144" y="516"/>
                  </a:cubicBezTo>
                  <a:cubicBezTo>
                    <a:pt x="171" y="572"/>
                    <a:pt x="234" y="601"/>
                    <a:pt x="296" y="601"/>
                  </a:cubicBezTo>
                  <a:cubicBezTo>
                    <a:pt x="320" y="601"/>
                    <a:pt x="343" y="597"/>
                    <a:pt x="364" y="588"/>
                  </a:cubicBezTo>
                  <a:cubicBezTo>
                    <a:pt x="439" y="557"/>
                    <a:pt x="497" y="463"/>
                    <a:pt x="465" y="381"/>
                  </a:cubicBezTo>
                  <a:cubicBezTo>
                    <a:pt x="425" y="274"/>
                    <a:pt x="373" y="172"/>
                    <a:pt x="312" y="76"/>
                  </a:cubicBezTo>
                  <a:cubicBezTo>
                    <a:pt x="280" y="23"/>
                    <a:pt x="232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807;p58">
              <a:extLst>
                <a:ext uri="{FF2B5EF4-FFF2-40B4-BE49-F238E27FC236}">
                  <a16:creationId xmlns:a16="http://schemas.microsoft.com/office/drawing/2014/main" id="{D3FC21DF-6B02-A44F-8485-49BDDCE5F048}"/>
                </a:ext>
              </a:extLst>
            </p:cNvPr>
            <p:cNvSpPr/>
            <p:nvPr/>
          </p:nvSpPr>
          <p:spPr>
            <a:xfrm>
              <a:off x="1533975" y="1249200"/>
              <a:ext cx="20250" cy="12475"/>
            </a:xfrm>
            <a:custGeom>
              <a:avLst/>
              <a:gdLst/>
              <a:ahLst/>
              <a:cxnLst/>
              <a:rect l="l" t="t" r="r" b="b"/>
              <a:pathLst>
                <a:path w="810" h="499" fill="none" extrusionOk="0">
                  <a:moveTo>
                    <a:pt x="1" y="498"/>
                  </a:moveTo>
                  <a:cubicBezTo>
                    <a:pt x="1" y="498"/>
                    <a:pt x="278" y="1"/>
                    <a:pt x="810" y="292"/>
                  </a:cubicBezTo>
                </a:path>
              </a:pathLst>
            </a:custGeom>
            <a:noFill/>
            <a:ln w="5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808;p58">
              <a:extLst>
                <a:ext uri="{FF2B5EF4-FFF2-40B4-BE49-F238E27FC236}">
                  <a16:creationId xmlns:a16="http://schemas.microsoft.com/office/drawing/2014/main" id="{10FFE1C3-526F-5E49-91C9-E0DCD0F6BF31}"/>
                </a:ext>
              </a:extLst>
            </p:cNvPr>
            <p:cNvSpPr/>
            <p:nvPr/>
          </p:nvSpPr>
          <p:spPr>
            <a:xfrm>
              <a:off x="1485750" y="1292600"/>
              <a:ext cx="11600" cy="15250"/>
            </a:xfrm>
            <a:custGeom>
              <a:avLst/>
              <a:gdLst/>
              <a:ahLst/>
              <a:cxnLst/>
              <a:rect l="l" t="t" r="r" b="b"/>
              <a:pathLst>
                <a:path w="464" h="610" extrusionOk="0">
                  <a:moveTo>
                    <a:pt x="164" y="0"/>
                  </a:moveTo>
                  <a:cubicBezTo>
                    <a:pt x="144" y="0"/>
                    <a:pt x="124" y="4"/>
                    <a:pt x="105" y="13"/>
                  </a:cubicBezTo>
                  <a:cubicBezTo>
                    <a:pt x="31" y="44"/>
                    <a:pt x="1" y="118"/>
                    <a:pt x="15" y="194"/>
                  </a:cubicBezTo>
                  <a:cubicBezTo>
                    <a:pt x="32" y="292"/>
                    <a:pt x="59" y="388"/>
                    <a:pt x="94" y="480"/>
                  </a:cubicBezTo>
                  <a:cubicBezTo>
                    <a:pt x="112" y="525"/>
                    <a:pt x="132" y="560"/>
                    <a:pt x="176" y="585"/>
                  </a:cubicBezTo>
                  <a:cubicBezTo>
                    <a:pt x="203" y="601"/>
                    <a:pt x="234" y="609"/>
                    <a:pt x="265" y="609"/>
                  </a:cubicBezTo>
                  <a:cubicBezTo>
                    <a:pt x="281" y="609"/>
                    <a:pt x="296" y="607"/>
                    <a:pt x="311" y="603"/>
                  </a:cubicBezTo>
                  <a:cubicBezTo>
                    <a:pt x="400" y="575"/>
                    <a:pt x="463" y="481"/>
                    <a:pt x="434" y="387"/>
                  </a:cubicBezTo>
                  <a:cubicBezTo>
                    <a:pt x="399" y="279"/>
                    <a:pt x="353" y="174"/>
                    <a:pt x="296" y="76"/>
                  </a:cubicBezTo>
                  <a:cubicBezTo>
                    <a:pt x="268" y="28"/>
                    <a:pt x="217" y="0"/>
                    <a:pt x="1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809;p58">
              <a:extLst>
                <a:ext uri="{FF2B5EF4-FFF2-40B4-BE49-F238E27FC236}">
                  <a16:creationId xmlns:a16="http://schemas.microsoft.com/office/drawing/2014/main" id="{7E174334-1EEA-5544-9438-874BB11A564F}"/>
                </a:ext>
              </a:extLst>
            </p:cNvPr>
            <p:cNvSpPr/>
            <p:nvPr/>
          </p:nvSpPr>
          <p:spPr>
            <a:xfrm>
              <a:off x="1466875" y="1270700"/>
              <a:ext cx="25825" cy="17700"/>
            </a:xfrm>
            <a:custGeom>
              <a:avLst/>
              <a:gdLst/>
              <a:ahLst/>
              <a:cxnLst/>
              <a:rect l="l" t="t" r="r" b="b"/>
              <a:pathLst>
                <a:path w="1033" h="708" fill="none" extrusionOk="0">
                  <a:moveTo>
                    <a:pt x="1033" y="113"/>
                  </a:moveTo>
                  <a:cubicBezTo>
                    <a:pt x="1033" y="113"/>
                    <a:pt x="474" y="1"/>
                    <a:pt x="1" y="707"/>
                  </a:cubicBezTo>
                </a:path>
              </a:pathLst>
            </a:custGeom>
            <a:noFill/>
            <a:ln w="5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810;p58">
              <a:extLst>
                <a:ext uri="{FF2B5EF4-FFF2-40B4-BE49-F238E27FC236}">
                  <a16:creationId xmlns:a16="http://schemas.microsoft.com/office/drawing/2014/main" id="{C5CC35F0-59E8-2A47-B6E9-2767E9FA7318}"/>
                </a:ext>
              </a:extLst>
            </p:cNvPr>
            <p:cNvSpPr/>
            <p:nvPr/>
          </p:nvSpPr>
          <p:spPr>
            <a:xfrm>
              <a:off x="985000" y="1554100"/>
              <a:ext cx="593050" cy="455750"/>
            </a:xfrm>
            <a:custGeom>
              <a:avLst/>
              <a:gdLst/>
              <a:ahLst/>
              <a:cxnLst/>
              <a:rect l="l" t="t" r="r" b="b"/>
              <a:pathLst>
                <a:path w="23722" h="18230" extrusionOk="0">
                  <a:moveTo>
                    <a:pt x="19531" y="1"/>
                  </a:moveTo>
                  <a:lnTo>
                    <a:pt x="8318" y="7216"/>
                  </a:lnTo>
                  <a:lnTo>
                    <a:pt x="3816" y="4250"/>
                  </a:lnTo>
                  <a:lnTo>
                    <a:pt x="3816" y="4250"/>
                  </a:lnTo>
                  <a:cubicBezTo>
                    <a:pt x="1463" y="9000"/>
                    <a:pt x="0" y="15922"/>
                    <a:pt x="4965" y="18029"/>
                  </a:cubicBezTo>
                  <a:cubicBezTo>
                    <a:pt x="5286" y="18166"/>
                    <a:pt x="5640" y="18230"/>
                    <a:pt x="6021" y="18230"/>
                  </a:cubicBezTo>
                  <a:cubicBezTo>
                    <a:pt x="11778" y="18230"/>
                    <a:pt x="23722" y="3609"/>
                    <a:pt x="23722" y="3609"/>
                  </a:cubicBezTo>
                  <a:lnTo>
                    <a:pt x="19531" y="1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811;p58">
              <a:extLst>
                <a:ext uri="{FF2B5EF4-FFF2-40B4-BE49-F238E27FC236}">
                  <a16:creationId xmlns:a16="http://schemas.microsoft.com/office/drawing/2014/main" id="{B8F56339-EFBD-E748-B7B8-320B90DD47EA}"/>
                </a:ext>
              </a:extLst>
            </p:cNvPr>
            <p:cNvSpPr/>
            <p:nvPr/>
          </p:nvSpPr>
          <p:spPr>
            <a:xfrm>
              <a:off x="1109100" y="1734475"/>
              <a:ext cx="83875" cy="65325"/>
            </a:xfrm>
            <a:custGeom>
              <a:avLst/>
              <a:gdLst/>
              <a:ahLst/>
              <a:cxnLst/>
              <a:rect l="l" t="t" r="r" b="b"/>
              <a:pathLst>
                <a:path w="3355" h="2613" fill="none" extrusionOk="0">
                  <a:moveTo>
                    <a:pt x="3354" y="1"/>
                  </a:moveTo>
                  <a:lnTo>
                    <a:pt x="1" y="2613"/>
                  </a:lnTo>
                </a:path>
              </a:pathLst>
            </a:custGeom>
            <a:noFill/>
            <a:ln w="8375" cap="flat" cmpd="sng">
              <a:solidFill>
                <a:srgbClr val="9950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812;p58">
              <a:extLst>
                <a:ext uri="{FF2B5EF4-FFF2-40B4-BE49-F238E27FC236}">
                  <a16:creationId xmlns:a16="http://schemas.microsoft.com/office/drawing/2014/main" id="{5F52A5E4-6DE1-FD46-AA54-65C995DABD81}"/>
                </a:ext>
              </a:extLst>
            </p:cNvPr>
            <p:cNvSpPr/>
            <p:nvPr/>
          </p:nvSpPr>
          <p:spPr>
            <a:xfrm>
              <a:off x="1550625" y="1432025"/>
              <a:ext cx="87050" cy="157275"/>
            </a:xfrm>
            <a:custGeom>
              <a:avLst/>
              <a:gdLst/>
              <a:ahLst/>
              <a:cxnLst/>
              <a:rect l="l" t="t" r="r" b="b"/>
              <a:pathLst>
                <a:path w="3482" h="6291" extrusionOk="0">
                  <a:moveTo>
                    <a:pt x="1034" y="0"/>
                  </a:moveTo>
                  <a:lnTo>
                    <a:pt x="128" y="4815"/>
                  </a:lnTo>
                  <a:cubicBezTo>
                    <a:pt x="1" y="5492"/>
                    <a:pt x="446" y="6143"/>
                    <a:pt x="1122" y="6269"/>
                  </a:cubicBezTo>
                  <a:cubicBezTo>
                    <a:pt x="1200" y="6284"/>
                    <a:pt x="1277" y="6291"/>
                    <a:pt x="1354" y="6291"/>
                  </a:cubicBezTo>
                  <a:cubicBezTo>
                    <a:pt x="1941" y="6291"/>
                    <a:pt x="2463" y="5873"/>
                    <a:pt x="2575" y="5276"/>
                  </a:cubicBezTo>
                  <a:lnTo>
                    <a:pt x="3481" y="461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813;p58">
              <a:extLst>
                <a:ext uri="{FF2B5EF4-FFF2-40B4-BE49-F238E27FC236}">
                  <a16:creationId xmlns:a16="http://schemas.microsoft.com/office/drawing/2014/main" id="{2FD53EAE-006B-B04A-A16E-37D2FC16142D}"/>
                </a:ext>
              </a:extLst>
            </p:cNvPr>
            <p:cNvSpPr/>
            <p:nvPr/>
          </p:nvSpPr>
          <p:spPr>
            <a:xfrm>
              <a:off x="1541175" y="1329250"/>
              <a:ext cx="141275" cy="140675"/>
            </a:xfrm>
            <a:custGeom>
              <a:avLst/>
              <a:gdLst/>
              <a:ahLst/>
              <a:cxnLst/>
              <a:rect l="l" t="t" r="r" b="b"/>
              <a:pathLst>
                <a:path w="5651" h="5627" extrusionOk="0">
                  <a:moveTo>
                    <a:pt x="2871" y="0"/>
                  </a:moveTo>
                  <a:cubicBezTo>
                    <a:pt x="1696" y="0"/>
                    <a:pt x="630" y="800"/>
                    <a:pt x="340" y="1991"/>
                  </a:cubicBezTo>
                  <a:cubicBezTo>
                    <a:pt x="0" y="3389"/>
                    <a:pt x="858" y="4799"/>
                    <a:pt x="2256" y="5139"/>
                  </a:cubicBezTo>
                  <a:lnTo>
                    <a:pt x="4228" y="5620"/>
                  </a:lnTo>
                  <a:cubicBezTo>
                    <a:pt x="4246" y="5624"/>
                    <a:pt x="4263" y="5626"/>
                    <a:pt x="4280" y="5626"/>
                  </a:cubicBezTo>
                  <a:cubicBezTo>
                    <a:pt x="4379" y="5626"/>
                    <a:pt x="4469" y="5559"/>
                    <a:pt x="4494" y="5459"/>
                  </a:cubicBezTo>
                  <a:lnTo>
                    <a:pt x="5623" y="818"/>
                  </a:lnTo>
                  <a:cubicBezTo>
                    <a:pt x="5650" y="701"/>
                    <a:pt x="5578" y="583"/>
                    <a:pt x="5461" y="554"/>
                  </a:cubicBezTo>
                  <a:lnTo>
                    <a:pt x="3490" y="75"/>
                  </a:lnTo>
                  <a:cubicBezTo>
                    <a:pt x="3283" y="24"/>
                    <a:pt x="3075" y="0"/>
                    <a:pt x="28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814;p58">
              <a:extLst>
                <a:ext uri="{FF2B5EF4-FFF2-40B4-BE49-F238E27FC236}">
                  <a16:creationId xmlns:a16="http://schemas.microsoft.com/office/drawing/2014/main" id="{954A62D0-75CB-3C48-A911-ED55F5F78ABE}"/>
                </a:ext>
              </a:extLst>
            </p:cNvPr>
            <p:cNvSpPr/>
            <p:nvPr/>
          </p:nvSpPr>
          <p:spPr>
            <a:xfrm>
              <a:off x="1632500" y="1342900"/>
              <a:ext cx="59950" cy="127125"/>
            </a:xfrm>
            <a:custGeom>
              <a:avLst/>
              <a:gdLst/>
              <a:ahLst/>
              <a:cxnLst/>
              <a:rect l="l" t="t" r="r" b="b"/>
              <a:pathLst>
                <a:path w="2398" h="5085" extrusionOk="0">
                  <a:moveTo>
                    <a:pt x="1742" y="1"/>
                  </a:moveTo>
                  <a:cubicBezTo>
                    <a:pt x="1275" y="1"/>
                    <a:pt x="663" y="1007"/>
                    <a:pt x="340" y="2334"/>
                  </a:cubicBezTo>
                  <a:cubicBezTo>
                    <a:pt x="0" y="3732"/>
                    <a:pt x="108" y="4960"/>
                    <a:pt x="582" y="5075"/>
                  </a:cubicBezTo>
                  <a:cubicBezTo>
                    <a:pt x="606" y="5081"/>
                    <a:pt x="631" y="5084"/>
                    <a:pt x="656" y="5084"/>
                  </a:cubicBezTo>
                  <a:cubicBezTo>
                    <a:pt x="1122" y="5084"/>
                    <a:pt x="1734" y="4079"/>
                    <a:pt x="2058" y="2751"/>
                  </a:cubicBezTo>
                  <a:cubicBezTo>
                    <a:pt x="2398" y="1353"/>
                    <a:pt x="2289" y="125"/>
                    <a:pt x="1815" y="10"/>
                  </a:cubicBezTo>
                  <a:cubicBezTo>
                    <a:pt x="1791" y="4"/>
                    <a:pt x="1767" y="1"/>
                    <a:pt x="17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815;p58">
              <a:extLst>
                <a:ext uri="{FF2B5EF4-FFF2-40B4-BE49-F238E27FC236}">
                  <a16:creationId xmlns:a16="http://schemas.microsoft.com/office/drawing/2014/main" id="{0561EBAD-573D-164E-BBC3-C2BD1D75BC9B}"/>
                </a:ext>
              </a:extLst>
            </p:cNvPr>
            <p:cNvSpPr/>
            <p:nvPr/>
          </p:nvSpPr>
          <p:spPr>
            <a:xfrm>
              <a:off x="1639725" y="1325625"/>
              <a:ext cx="224475" cy="253750"/>
            </a:xfrm>
            <a:custGeom>
              <a:avLst/>
              <a:gdLst/>
              <a:ahLst/>
              <a:cxnLst/>
              <a:rect l="l" t="t" r="r" b="b"/>
              <a:pathLst>
                <a:path w="8979" h="10150" extrusionOk="0">
                  <a:moveTo>
                    <a:pt x="8979" y="1"/>
                  </a:moveTo>
                  <a:cubicBezTo>
                    <a:pt x="8979" y="1"/>
                    <a:pt x="5020" y="1203"/>
                    <a:pt x="2131" y="1203"/>
                  </a:cubicBezTo>
                  <a:cubicBezTo>
                    <a:pt x="1920" y="1203"/>
                    <a:pt x="1714" y="1196"/>
                    <a:pt x="1517" y="1182"/>
                  </a:cubicBezTo>
                  <a:cubicBezTo>
                    <a:pt x="1517" y="1182"/>
                    <a:pt x="890" y="1420"/>
                    <a:pt x="411" y="3232"/>
                  </a:cubicBezTo>
                  <a:cubicBezTo>
                    <a:pt x="226" y="3935"/>
                    <a:pt x="0" y="5221"/>
                    <a:pt x="670" y="5766"/>
                  </a:cubicBezTo>
                  <a:cubicBezTo>
                    <a:pt x="2808" y="7047"/>
                    <a:pt x="6421" y="10149"/>
                    <a:pt x="6421" y="10149"/>
                  </a:cubicBezTo>
                  <a:lnTo>
                    <a:pt x="89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816;p58">
              <a:extLst>
                <a:ext uri="{FF2B5EF4-FFF2-40B4-BE49-F238E27FC236}">
                  <a16:creationId xmlns:a16="http://schemas.microsoft.com/office/drawing/2014/main" id="{D1AADE02-830B-9140-9A8B-E2858FD1F215}"/>
                </a:ext>
              </a:extLst>
            </p:cNvPr>
            <p:cNvSpPr/>
            <p:nvPr/>
          </p:nvSpPr>
          <p:spPr>
            <a:xfrm>
              <a:off x="1786225" y="1308025"/>
              <a:ext cx="121600" cy="286725"/>
            </a:xfrm>
            <a:custGeom>
              <a:avLst/>
              <a:gdLst/>
              <a:ahLst/>
              <a:cxnLst/>
              <a:rect l="l" t="t" r="r" b="b"/>
              <a:pathLst>
                <a:path w="4864" h="11469" extrusionOk="0">
                  <a:moveTo>
                    <a:pt x="3751" y="0"/>
                  </a:moveTo>
                  <a:cubicBezTo>
                    <a:pt x="2848" y="0"/>
                    <a:pt x="1557" y="2304"/>
                    <a:pt x="796" y="5323"/>
                  </a:cubicBezTo>
                  <a:cubicBezTo>
                    <a:pt x="0" y="8481"/>
                    <a:pt x="87" y="11226"/>
                    <a:pt x="990" y="11453"/>
                  </a:cubicBezTo>
                  <a:cubicBezTo>
                    <a:pt x="1030" y="11464"/>
                    <a:pt x="1071" y="11468"/>
                    <a:pt x="1113" y="11468"/>
                  </a:cubicBezTo>
                  <a:cubicBezTo>
                    <a:pt x="2015" y="11468"/>
                    <a:pt x="3308" y="9165"/>
                    <a:pt x="4068" y="6146"/>
                  </a:cubicBezTo>
                  <a:cubicBezTo>
                    <a:pt x="4864" y="2988"/>
                    <a:pt x="4777" y="242"/>
                    <a:pt x="3874" y="15"/>
                  </a:cubicBezTo>
                  <a:cubicBezTo>
                    <a:pt x="3834" y="5"/>
                    <a:pt x="3793" y="0"/>
                    <a:pt x="3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817;p58">
              <a:extLst>
                <a:ext uri="{FF2B5EF4-FFF2-40B4-BE49-F238E27FC236}">
                  <a16:creationId xmlns:a16="http://schemas.microsoft.com/office/drawing/2014/main" id="{28DA3F90-4C48-164F-B5E5-F74FA24DB922}"/>
                </a:ext>
              </a:extLst>
            </p:cNvPr>
            <p:cNvSpPr/>
            <p:nvPr/>
          </p:nvSpPr>
          <p:spPr>
            <a:xfrm>
              <a:off x="1802625" y="1331275"/>
              <a:ext cx="95325" cy="242400"/>
            </a:xfrm>
            <a:custGeom>
              <a:avLst/>
              <a:gdLst/>
              <a:ahLst/>
              <a:cxnLst/>
              <a:rect l="l" t="t" r="r" b="b"/>
              <a:pathLst>
                <a:path w="3813" h="9696" extrusionOk="0">
                  <a:moveTo>
                    <a:pt x="3044" y="1"/>
                  </a:moveTo>
                  <a:cubicBezTo>
                    <a:pt x="2360" y="1"/>
                    <a:pt x="1322" y="1972"/>
                    <a:pt x="675" y="4538"/>
                  </a:cubicBezTo>
                  <a:cubicBezTo>
                    <a:pt x="1" y="7209"/>
                    <a:pt x="7" y="9514"/>
                    <a:pt x="689" y="9686"/>
                  </a:cubicBezTo>
                  <a:cubicBezTo>
                    <a:pt x="716" y="9693"/>
                    <a:pt x="744" y="9696"/>
                    <a:pt x="772" y="9696"/>
                  </a:cubicBezTo>
                  <a:cubicBezTo>
                    <a:pt x="1456" y="9696"/>
                    <a:pt x="2494" y="7724"/>
                    <a:pt x="3140" y="5160"/>
                  </a:cubicBezTo>
                  <a:cubicBezTo>
                    <a:pt x="3813" y="2487"/>
                    <a:pt x="3808" y="183"/>
                    <a:pt x="3126" y="11"/>
                  </a:cubicBezTo>
                  <a:cubicBezTo>
                    <a:pt x="3099" y="4"/>
                    <a:pt x="3072" y="1"/>
                    <a:pt x="30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818;p58">
              <a:extLst>
                <a:ext uri="{FF2B5EF4-FFF2-40B4-BE49-F238E27FC236}">
                  <a16:creationId xmlns:a16="http://schemas.microsoft.com/office/drawing/2014/main" id="{FFEFFDFC-5E75-6047-BDFC-BB4DDADF9595}"/>
                </a:ext>
              </a:extLst>
            </p:cNvPr>
            <p:cNvSpPr/>
            <p:nvPr/>
          </p:nvSpPr>
          <p:spPr>
            <a:xfrm>
              <a:off x="1811625" y="1408150"/>
              <a:ext cx="52200" cy="74675"/>
            </a:xfrm>
            <a:custGeom>
              <a:avLst/>
              <a:gdLst/>
              <a:ahLst/>
              <a:cxnLst/>
              <a:rect l="l" t="t" r="r" b="b"/>
              <a:pathLst>
                <a:path w="2088" h="2987" extrusionOk="0">
                  <a:moveTo>
                    <a:pt x="745" y="1"/>
                  </a:moveTo>
                  <a:cubicBezTo>
                    <a:pt x="590" y="456"/>
                    <a:pt x="445" y="947"/>
                    <a:pt x="315" y="1463"/>
                  </a:cubicBezTo>
                  <a:cubicBezTo>
                    <a:pt x="185" y="1978"/>
                    <a:pt x="81" y="2478"/>
                    <a:pt x="1" y="2955"/>
                  </a:cubicBezTo>
                  <a:cubicBezTo>
                    <a:pt x="227" y="2909"/>
                    <a:pt x="456" y="2885"/>
                    <a:pt x="686" y="2885"/>
                  </a:cubicBezTo>
                  <a:cubicBezTo>
                    <a:pt x="962" y="2885"/>
                    <a:pt x="1238" y="2919"/>
                    <a:pt x="1508" y="2987"/>
                  </a:cubicBezTo>
                  <a:lnTo>
                    <a:pt x="2087" y="686"/>
                  </a:lnTo>
                  <a:cubicBezTo>
                    <a:pt x="1595" y="561"/>
                    <a:pt x="1137" y="326"/>
                    <a:pt x="7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819;p58">
              <a:extLst>
                <a:ext uri="{FF2B5EF4-FFF2-40B4-BE49-F238E27FC236}">
                  <a16:creationId xmlns:a16="http://schemas.microsoft.com/office/drawing/2014/main" id="{CE495ECF-B947-B944-94A0-91088EB78289}"/>
                </a:ext>
              </a:extLst>
            </p:cNvPr>
            <p:cNvSpPr/>
            <p:nvPr/>
          </p:nvSpPr>
          <p:spPr>
            <a:xfrm>
              <a:off x="1844650" y="1424950"/>
              <a:ext cx="23850" cy="58250"/>
            </a:xfrm>
            <a:custGeom>
              <a:avLst/>
              <a:gdLst/>
              <a:ahLst/>
              <a:cxnLst/>
              <a:rect l="l" t="t" r="r" b="b"/>
              <a:pathLst>
                <a:path w="954" h="2330" extrusionOk="0">
                  <a:moveTo>
                    <a:pt x="747" y="1"/>
                  </a:moveTo>
                  <a:cubicBezTo>
                    <a:pt x="574" y="1"/>
                    <a:pt x="318" y="471"/>
                    <a:pt x="162" y="1086"/>
                  </a:cubicBezTo>
                  <a:cubicBezTo>
                    <a:pt x="1" y="1728"/>
                    <a:pt x="11" y="2282"/>
                    <a:pt x="184" y="2326"/>
                  </a:cubicBezTo>
                  <a:cubicBezTo>
                    <a:pt x="192" y="2328"/>
                    <a:pt x="199" y="2329"/>
                    <a:pt x="207" y="2329"/>
                  </a:cubicBezTo>
                  <a:cubicBezTo>
                    <a:pt x="380" y="2329"/>
                    <a:pt x="635" y="1859"/>
                    <a:pt x="791" y="1243"/>
                  </a:cubicBezTo>
                  <a:cubicBezTo>
                    <a:pt x="954" y="602"/>
                    <a:pt x="943" y="47"/>
                    <a:pt x="770" y="4"/>
                  </a:cubicBezTo>
                  <a:cubicBezTo>
                    <a:pt x="763" y="2"/>
                    <a:pt x="755" y="1"/>
                    <a:pt x="7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820;p58">
              <a:extLst>
                <a:ext uri="{FF2B5EF4-FFF2-40B4-BE49-F238E27FC236}">
                  <a16:creationId xmlns:a16="http://schemas.microsoft.com/office/drawing/2014/main" id="{9FABC4BD-1C5F-2B44-ACFF-18FC232D1D45}"/>
                </a:ext>
              </a:extLst>
            </p:cNvPr>
            <p:cNvSpPr/>
            <p:nvPr/>
          </p:nvSpPr>
          <p:spPr>
            <a:xfrm>
              <a:off x="1422475" y="1503375"/>
              <a:ext cx="235850" cy="252475"/>
            </a:xfrm>
            <a:custGeom>
              <a:avLst/>
              <a:gdLst/>
              <a:ahLst/>
              <a:cxnLst/>
              <a:rect l="l" t="t" r="r" b="b"/>
              <a:pathLst>
                <a:path w="9434" h="10099" extrusionOk="0">
                  <a:moveTo>
                    <a:pt x="6558" y="0"/>
                  </a:moveTo>
                  <a:cubicBezTo>
                    <a:pt x="6078" y="0"/>
                    <a:pt x="5580" y="83"/>
                    <a:pt x="5099" y="287"/>
                  </a:cubicBezTo>
                  <a:cubicBezTo>
                    <a:pt x="4760" y="432"/>
                    <a:pt x="2798" y="1508"/>
                    <a:pt x="0" y="3337"/>
                  </a:cubicBezTo>
                  <a:lnTo>
                    <a:pt x="2296" y="10098"/>
                  </a:lnTo>
                  <a:cubicBezTo>
                    <a:pt x="2296" y="10098"/>
                    <a:pt x="5409" y="6586"/>
                    <a:pt x="6911" y="5294"/>
                  </a:cubicBezTo>
                  <a:cubicBezTo>
                    <a:pt x="7392" y="4880"/>
                    <a:pt x="7869" y="4457"/>
                    <a:pt x="8252" y="3953"/>
                  </a:cubicBezTo>
                  <a:cubicBezTo>
                    <a:pt x="8338" y="3839"/>
                    <a:pt x="8422" y="3716"/>
                    <a:pt x="8442" y="3574"/>
                  </a:cubicBezTo>
                  <a:cubicBezTo>
                    <a:pt x="8460" y="3432"/>
                    <a:pt x="8395" y="3269"/>
                    <a:pt x="8259" y="3223"/>
                  </a:cubicBezTo>
                  <a:cubicBezTo>
                    <a:pt x="8447" y="3138"/>
                    <a:pt x="8559" y="2940"/>
                    <a:pt x="8535" y="2733"/>
                  </a:cubicBezTo>
                  <a:cubicBezTo>
                    <a:pt x="8510" y="2529"/>
                    <a:pt x="8354" y="2362"/>
                    <a:pt x="8150" y="2324"/>
                  </a:cubicBezTo>
                  <a:cubicBezTo>
                    <a:pt x="8363" y="2295"/>
                    <a:pt x="8471" y="2014"/>
                    <a:pt x="8379" y="1818"/>
                  </a:cubicBezTo>
                  <a:cubicBezTo>
                    <a:pt x="8286" y="1624"/>
                    <a:pt x="8191" y="1415"/>
                    <a:pt x="7976" y="1409"/>
                  </a:cubicBezTo>
                  <a:lnTo>
                    <a:pt x="7976" y="1409"/>
                  </a:lnTo>
                  <a:cubicBezTo>
                    <a:pt x="8399" y="1410"/>
                    <a:pt x="8768" y="1561"/>
                    <a:pt x="8986" y="1923"/>
                  </a:cubicBezTo>
                  <a:cubicBezTo>
                    <a:pt x="9059" y="2043"/>
                    <a:pt x="9161" y="2213"/>
                    <a:pt x="9273" y="2213"/>
                  </a:cubicBezTo>
                  <a:cubicBezTo>
                    <a:pt x="9296" y="2213"/>
                    <a:pt x="9319" y="2206"/>
                    <a:pt x="9343" y="2190"/>
                  </a:cubicBezTo>
                  <a:cubicBezTo>
                    <a:pt x="9403" y="2148"/>
                    <a:pt x="9415" y="2065"/>
                    <a:pt x="9418" y="1993"/>
                  </a:cubicBezTo>
                  <a:cubicBezTo>
                    <a:pt x="9433" y="1603"/>
                    <a:pt x="9338" y="1201"/>
                    <a:pt x="9096" y="895"/>
                  </a:cubicBezTo>
                  <a:cubicBezTo>
                    <a:pt x="8898" y="644"/>
                    <a:pt x="8613" y="472"/>
                    <a:pt x="8316" y="353"/>
                  </a:cubicBezTo>
                  <a:cubicBezTo>
                    <a:pt x="7811" y="148"/>
                    <a:pt x="7200" y="0"/>
                    <a:pt x="6558" y="0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37"/>
          <p:cNvGrpSpPr/>
          <p:nvPr/>
        </p:nvGrpSpPr>
        <p:grpSpPr>
          <a:xfrm flipH="1">
            <a:off x="6035700" y="363750"/>
            <a:ext cx="2676375" cy="1931750"/>
            <a:chOff x="-3651325" y="-2528050"/>
            <a:chExt cx="2676375" cy="1931750"/>
          </a:xfrm>
        </p:grpSpPr>
        <p:sp>
          <p:nvSpPr>
            <p:cNvPr id="755" name="Google Shape;755;p37"/>
            <p:cNvSpPr/>
            <p:nvPr/>
          </p:nvSpPr>
          <p:spPr>
            <a:xfrm>
              <a:off x="-3651325" y="-2449675"/>
              <a:ext cx="2278950" cy="1853375"/>
            </a:xfrm>
            <a:custGeom>
              <a:avLst/>
              <a:gdLst/>
              <a:ahLst/>
              <a:cxnLst/>
              <a:rect l="l" t="t" r="r" b="b"/>
              <a:pathLst>
                <a:path w="91158" h="74135" extrusionOk="0">
                  <a:moveTo>
                    <a:pt x="27313" y="0"/>
                  </a:moveTo>
                  <a:cubicBezTo>
                    <a:pt x="19451" y="0"/>
                    <a:pt x="12651" y="6569"/>
                    <a:pt x="8457" y="13281"/>
                  </a:cubicBezTo>
                  <a:cubicBezTo>
                    <a:pt x="1980" y="23645"/>
                    <a:pt x="20" y="34020"/>
                    <a:pt x="9" y="46198"/>
                  </a:cubicBezTo>
                  <a:cubicBezTo>
                    <a:pt x="0" y="56051"/>
                    <a:pt x="2535" y="74135"/>
                    <a:pt x="33687" y="74135"/>
                  </a:cubicBezTo>
                  <a:lnTo>
                    <a:pt x="70703" y="74135"/>
                  </a:lnTo>
                  <a:cubicBezTo>
                    <a:pt x="91157" y="74135"/>
                    <a:pt x="87972" y="61851"/>
                    <a:pt x="75113" y="57965"/>
                  </a:cubicBezTo>
                  <a:cubicBezTo>
                    <a:pt x="66161" y="55261"/>
                    <a:pt x="60234" y="52199"/>
                    <a:pt x="55341" y="47328"/>
                  </a:cubicBezTo>
                  <a:cubicBezTo>
                    <a:pt x="50142" y="42149"/>
                    <a:pt x="48303" y="37118"/>
                    <a:pt x="46894" y="30075"/>
                  </a:cubicBezTo>
                  <a:cubicBezTo>
                    <a:pt x="44928" y="20258"/>
                    <a:pt x="42797" y="4596"/>
                    <a:pt x="32170" y="849"/>
                  </a:cubicBezTo>
                  <a:cubicBezTo>
                    <a:pt x="30516" y="266"/>
                    <a:pt x="28893" y="0"/>
                    <a:pt x="27313" y="0"/>
                  </a:cubicBezTo>
                  <a:close/>
                </a:path>
              </a:pathLst>
            </a:custGeom>
            <a:solidFill>
              <a:schemeClr val="accent4"/>
            </a:solidFill>
            <a:ln w="120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7"/>
            <p:cNvSpPr/>
            <p:nvPr/>
          </p:nvSpPr>
          <p:spPr>
            <a:xfrm>
              <a:off x="-3454175" y="-2336050"/>
              <a:ext cx="1706500" cy="1564000"/>
            </a:xfrm>
            <a:custGeom>
              <a:avLst/>
              <a:gdLst/>
              <a:ahLst/>
              <a:cxnLst/>
              <a:rect l="l" t="t" r="r" b="b"/>
              <a:pathLst>
                <a:path w="68260" h="62560" extrusionOk="0">
                  <a:moveTo>
                    <a:pt x="22972" y="0"/>
                  </a:moveTo>
                  <a:cubicBezTo>
                    <a:pt x="20473" y="0"/>
                    <a:pt x="17995" y="495"/>
                    <a:pt x="15799" y="1700"/>
                  </a:cubicBezTo>
                  <a:cubicBezTo>
                    <a:pt x="11978" y="3798"/>
                    <a:pt x="9011" y="7228"/>
                    <a:pt x="6909" y="11043"/>
                  </a:cubicBezTo>
                  <a:cubicBezTo>
                    <a:pt x="4807" y="14859"/>
                    <a:pt x="3517" y="19065"/>
                    <a:pt x="2471" y="23291"/>
                  </a:cubicBezTo>
                  <a:cubicBezTo>
                    <a:pt x="1018" y="29160"/>
                    <a:pt x="1" y="33313"/>
                    <a:pt x="738" y="39314"/>
                  </a:cubicBezTo>
                  <a:cubicBezTo>
                    <a:pt x="1991" y="49500"/>
                    <a:pt x="8388" y="58490"/>
                    <a:pt x="18344" y="60872"/>
                  </a:cubicBezTo>
                  <a:cubicBezTo>
                    <a:pt x="24066" y="62241"/>
                    <a:pt x="29475" y="62559"/>
                    <a:pt x="35268" y="62559"/>
                  </a:cubicBezTo>
                  <a:cubicBezTo>
                    <a:pt x="39632" y="62559"/>
                    <a:pt x="44214" y="62379"/>
                    <a:pt x="49314" y="62331"/>
                  </a:cubicBezTo>
                  <a:cubicBezTo>
                    <a:pt x="53855" y="62289"/>
                    <a:pt x="68260" y="60536"/>
                    <a:pt x="64471" y="52758"/>
                  </a:cubicBezTo>
                  <a:cubicBezTo>
                    <a:pt x="62636" y="48995"/>
                    <a:pt x="54853" y="50126"/>
                    <a:pt x="46452" y="41322"/>
                  </a:cubicBezTo>
                  <a:cubicBezTo>
                    <a:pt x="41588" y="36224"/>
                    <a:pt x="39565" y="31819"/>
                    <a:pt x="38186" y="25185"/>
                  </a:cubicBezTo>
                  <a:cubicBezTo>
                    <a:pt x="37019" y="19576"/>
                    <a:pt x="32651" y="831"/>
                    <a:pt x="24882" y="93"/>
                  </a:cubicBezTo>
                  <a:cubicBezTo>
                    <a:pt x="24247" y="32"/>
                    <a:pt x="23609" y="0"/>
                    <a:pt x="229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7"/>
            <p:cNvSpPr/>
            <p:nvPr/>
          </p:nvSpPr>
          <p:spPr>
            <a:xfrm>
              <a:off x="-3453025" y="-2245400"/>
              <a:ext cx="1236750" cy="1489125"/>
            </a:xfrm>
            <a:custGeom>
              <a:avLst/>
              <a:gdLst/>
              <a:ahLst/>
              <a:cxnLst/>
              <a:rect l="l" t="t" r="r" b="b"/>
              <a:pathLst>
                <a:path w="49470" h="59565" extrusionOk="0">
                  <a:moveTo>
                    <a:pt x="12734" y="0"/>
                  </a:moveTo>
                  <a:cubicBezTo>
                    <a:pt x="12703" y="0"/>
                    <a:pt x="12672" y="11"/>
                    <a:pt x="12643" y="35"/>
                  </a:cubicBezTo>
                  <a:lnTo>
                    <a:pt x="12643" y="37"/>
                  </a:lnTo>
                  <a:cubicBezTo>
                    <a:pt x="10654" y="1746"/>
                    <a:pt x="8950" y="3773"/>
                    <a:pt x="7493" y="5951"/>
                  </a:cubicBezTo>
                  <a:cubicBezTo>
                    <a:pt x="5894" y="8342"/>
                    <a:pt x="4582" y="10920"/>
                    <a:pt x="3507" y="13586"/>
                  </a:cubicBezTo>
                  <a:cubicBezTo>
                    <a:pt x="2380" y="16392"/>
                    <a:pt x="1514" y="19297"/>
                    <a:pt x="924" y="22263"/>
                  </a:cubicBezTo>
                  <a:cubicBezTo>
                    <a:pt x="333" y="25220"/>
                    <a:pt x="4" y="28240"/>
                    <a:pt x="1" y="31257"/>
                  </a:cubicBezTo>
                  <a:cubicBezTo>
                    <a:pt x="0" y="34182"/>
                    <a:pt x="300" y="37119"/>
                    <a:pt x="994" y="39964"/>
                  </a:cubicBezTo>
                  <a:cubicBezTo>
                    <a:pt x="1650" y="42655"/>
                    <a:pt x="2669" y="45282"/>
                    <a:pt x="4130" y="47641"/>
                  </a:cubicBezTo>
                  <a:cubicBezTo>
                    <a:pt x="5581" y="49988"/>
                    <a:pt x="7462" y="52049"/>
                    <a:pt x="9695" y="53672"/>
                  </a:cubicBezTo>
                  <a:cubicBezTo>
                    <a:pt x="12617" y="55796"/>
                    <a:pt x="16100" y="57073"/>
                    <a:pt x="19582" y="57940"/>
                  </a:cubicBezTo>
                  <a:cubicBezTo>
                    <a:pt x="23927" y="59025"/>
                    <a:pt x="28420" y="59435"/>
                    <a:pt x="32889" y="59542"/>
                  </a:cubicBezTo>
                  <a:cubicBezTo>
                    <a:pt x="33561" y="59558"/>
                    <a:pt x="34233" y="59565"/>
                    <a:pt x="34905" y="59565"/>
                  </a:cubicBezTo>
                  <a:cubicBezTo>
                    <a:pt x="36474" y="59565"/>
                    <a:pt x="38043" y="59525"/>
                    <a:pt x="39612" y="59467"/>
                  </a:cubicBezTo>
                  <a:cubicBezTo>
                    <a:pt x="41805" y="59386"/>
                    <a:pt x="44002" y="59290"/>
                    <a:pt x="46188" y="59101"/>
                  </a:cubicBezTo>
                  <a:cubicBezTo>
                    <a:pt x="47211" y="59011"/>
                    <a:pt x="48242" y="58920"/>
                    <a:pt x="49269" y="58864"/>
                  </a:cubicBezTo>
                  <a:cubicBezTo>
                    <a:pt x="49465" y="58852"/>
                    <a:pt x="49470" y="58551"/>
                    <a:pt x="49280" y="58551"/>
                  </a:cubicBezTo>
                  <a:cubicBezTo>
                    <a:pt x="49276" y="58551"/>
                    <a:pt x="49273" y="58551"/>
                    <a:pt x="49269" y="58551"/>
                  </a:cubicBezTo>
                  <a:cubicBezTo>
                    <a:pt x="47154" y="58670"/>
                    <a:pt x="45030" y="58704"/>
                    <a:pt x="42914" y="58795"/>
                  </a:cubicBezTo>
                  <a:cubicBezTo>
                    <a:pt x="40732" y="58890"/>
                    <a:pt x="38546" y="58960"/>
                    <a:pt x="36361" y="58966"/>
                  </a:cubicBezTo>
                  <a:cubicBezTo>
                    <a:pt x="36205" y="58966"/>
                    <a:pt x="36049" y="58966"/>
                    <a:pt x="35893" y="58966"/>
                  </a:cubicBezTo>
                  <a:cubicBezTo>
                    <a:pt x="31582" y="58966"/>
                    <a:pt x="27258" y="58785"/>
                    <a:pt x="23005" y="58049"/>
                  </a:cubicBezTo>
                  <a:cubicBezTo>
                    <a:pt x="19146" y="57381"/>
                    <a:pt x="15206" y="56304"/>
                    <a:pt x="11793" y="54336"/>
                  </a:cubicBezTo>
                  <a:cubicBezTo>
                    <a:pt x="9426" y="52970"/>
                    <a:pt x="7360" y="51138"/>
                    <a:pt x="5720" y="48952"/>
                  </a:cubicBezTo>
                  <a:cubicBezTo>
                    <a:pt x="4092" y="46779"/>
                    <a:pt x="2886" y="44312"/>
                    <a:pt x="2060" y="41728"/>
                  </a:cubicBezTo>
                  <a:cubicBezTo>
                    <a:pt x="1188" y="39005"/>
                    <a:pt x="724" y="36163"/>
                    <a:pt x="570" y="33311"/>
                  </a:cubicBezTo>
                  <a:cubicBezTo>
                    <a:pt x="412" y="30345"/>
                    <a:pt x="575" y="27360"/>
                    <a:pt x="1015" y="24425"/>
                  </a:cubicBezTo>
                  <a:cubicBezTo>
                    <a:pt x="1459" y="21463"/>
                    <a:pt x="2172" y="18549"/>
                    <a:pt x="3148" y="15717"/>
                  </a:cubicBezTo>
                  <a:cubicBezTo>
                    <a:pt x="4087" y="12988"/>
                    <a:pt x="5272" y="10338"/>
                    <a:pt x="6730" y="7845"/>
                  </a:cubicBezTo>
                  <a:cubicBezTo>
                    <a:pt x="8073" y="5550"/>
                    <a:pt x="9647" y="3375"/>
                    <a:pt x="11515" y="1478"/>
                  </a:cubicBezTo>
                  <a:cubicBezTo>
                    <a:pt x="11941" y="1046"/>
                    <a:pt x="12382" y="630"/>
                    <a:pt x="12837" y="230"/>
                  </a:cubicBezTo>
                  <a:cubicBezTo>
                    <a:pt x="12942" y="138"/>
                    <a:pt x="12845" y="0"/>
                    <a:pt x="12734" y="0"/>
                  </a:cubicBezTo>
                  <a:close/>
                </a:path>
              </a:pathLst>
            </a:custGeom>
            <a:solidFill>
              <a:srgbClr val="ABB3ED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7"/>
            <p:cNvSpPr/>
            <p:nvPr/>
          </p:nvSpPr>
          <p:spPr>
            <a:xfrm>
              <a:off x="-1747500" y="-1132375"/>
              <a:ext cx="724075" cy="490375"/>
            </a:xfrm>
            <a:custGeom>
              <a:avLst/>
              <a:gdLst/>
              <a:ahLst/>
              <a:cxnLst/>
              <a:rect l="l" t="t" r="r" b="b"/>
              <a:pathLst>
                <a:path w="28963" h="19615" extrusionOk="0">
                  <a:moveTo>
                    <a:pt x="7776" y="0"/>
                  </a:moveTo>
                  <a:lnTo>
                    <a:pt x="0" y="6565"/>
                  </a:lnTo>
                  <a:lnTo>
                    <a:pt x="12622" y="15973"/>
                  </a:lnTo>
                  <a:lnTo>
                    <a:pt x="14993" y="19614"/>
                  </a:lnTo>
                  <a:lnTo>
                    <a:pt x="28547" y="10376"/>
                  </a:lnTo>
                  <a:cubicBezTo>
                    <a:pt x="28877" y="10151"/>
                    <a:pt x="28963" y="9700"/>
                    <a:pt x="28737" y="9369"/>
                  </a:cubicBezTo>
                  <a:cubicBezTo>
                    <a:pt x="28599" y="9168"/>
                    <a:pt x="28373" y="9052"/>
                    <a:pt x="28137" y="9052"/>
                  </a:cubicBezTo>
                  <a:cubicBezTo>
                    <a:pt x="28082" y="9052"/>
                    <a:pt x="28027" y="9058"/>
                    <a:pt x="27972" y="9071"/>
                  </a:cubicBezTo>
                  <a:lnTo>
                    <a:pt x="20287" y="10328"/>
                  </a:lnTo>
                  <a:lnTo>
                    <a:pt x="7776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7"/>
            <p:cNvSpPr/>
            <p:nvPr/>
          </p:nvSpPr>
          <p:spPr>
            <a:xfrm>
              <a:off x="-1431975" y="-911850"/>
              <a:ext cx="457025" cy="312950"/>
            </a:xfrm>
            <a:custGeom>
              <a:avLst/>
              <a:gdLst/>
              <a:ahLst/>
              <a:cxnLst/>
              <a:rect l="l" t="t" r="r" b="b"/>
              <a:pathLst>
                <a:path w="18281" h="12518" extrusionOk="0">
                  <a:moveTo>
                    <a:pt x="15762" y="1"/>
                  </a:moveTo>
                  <a:cubicBezTo>
                    <a:pt x="15730" y="1"/>
                    <a:pt x="15700" y="3"/>
                    <a:pt x="15671" y="9"/>
                  </a:cubicBezTo>
                  <a:lnTo>
                    <a:pt x="7646" y="1523"/>
                  </a:lnTo>
                  <a:cubicBezTo>
                    <a:pt x="5154" y="5224"/>
                    <a:pt x="1" y="7154"/>
                    <a:pt x="1" y="7154"/>
                  </a:cubicBezTo>
                  <a:lnTo>
                    <a:pt x="2366" y="12370"/>
                  </a:lnTo>
                  <a:cubicBezTo>
                    <a:pt x="2431" y="12466"/>
                    <a:pt x="2537" y="12517"/>
                    <a:pt x="2645" y="12517"/>
                  </a:cubicBezTo>
                  <a:cubicBezTo>
                    <a:pt x="2711" y="12517"/>
                    <a:pt x="2777" y="12498"/>
                    <a:pt x="2836" y="12459"/>
                  </a:cubicBezTo>
                  <a:lnTo>
                    <a:pt x="17977" y="2250"/>
                  </a:lnTo>
                  <a:cubicBezTo>
                    <a:pt x="18281" y="2042"/>
                    <a:pt x="17033" y="615"/>
                    <a:pt x="17021" y="605"/>
                  </a:cubicBezTo>
                  <a:cubicBezTo>
                    <a:pt x="16625" y="293"/>
                    <a:pt x="16102" y="1"/>
                    <a:pt x="157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7"/>
            <p:cNvSpPr/>
            <p:nvPr/>
          </p:nvSpPr>
          <p:spPr>
            <a:xfrm>
              <a:off x="-1203750" y="-889800"/>
              <a:ext cx="3950" cy="51600"/>
            </a:xfrm>
            <a:custGeom>
              <a:avLst/>
              <a:gdLst/>
              <a:ahLst/>
              <a:cxnLst/>
              <a:rect l="l" t="t" r="r" b="b"/>
              <a:pathLst>
                <a:path w="158" h="2064" fill="none" extrusionOk="0">
                  <a:moveTo>
                    <a:pt x="43" y="1"/>
                  </a:moveTo>
                  <a:cubicBezTo>
                    <a:pt x="1" y="690"/>
                    <a:pt x="39" y="1383"/>
                    <a:pt x="158" y="2064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7"/>
            <p:cNvSpPr/>
            <p:nvPr/>
          </p:nvSpPr>
          <p:spPr>
            <a:xfrm>
              <a:off x="-1175825" y="-891275"/>
              <a:ext cx="3700" cy="43475"/>
            </a:xfrm>
            <a:custGeom>
              <a:avLst/>
              <a:gdLst/>
              <a:ahLst/>
              <a:cxnLst/>
              <a:rect l="l" t="t" r="r" b="b"/>
              <a:pathLst>
                <a:path w="148" h="1739" fill="none" extrusionOk="0">
                  <a:moveTo>
                    <a:pt x="24" y="0"/>
                  </a:moveTo>
                  <a:cubicBezTo>
                    <a:pt x="1" y="744"/>
                    <a:pt x="50" y="1129"/>
                    <a:pt x="148" y="1739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7"/>
            <p:cNvSpPr/>
            <p:nvPr/>
          </p:nvSpPr>
          <p:spPr>
            <a:xfrm>
              <a:off x="-1153475" y="-893900"/>
              <a:ext cx="3025" cy="40150"/>
            </a:xfrm>
            <a:custGeom>
              <a:avLst/>
              <a:gdLst/>
              <a:ahLst/>
              <a:cxnLst/>
              <a:rect l="l" t="t" r="r" b="b"/>
              <a:pathLst>
                <a:path w="121" h="1606" fill="none" extrusionOk="0">
                  <a:moveTo>
                    <a:pt x="22" y="1"/>
                  </a:moveTo>
                  <a:cubicBezTo>
                    <a:pt x="0" y="495"/>
                    <a:pt x="65" y="1113"/>
                    <a:pt x="121" y="1605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7"/>
            <p:cNvSpPr/>
            <p:nvPr/>
          </p:nvSpPr>
          <p:spPr>
            <a:xfrm>
              <a:off x="-1383175" y="-885725"/>
              <a:ext cx="386450" cy="263475"/>
            </a:xfrm>
            <a:custGeom>
              <a:avLst/>
              <a:gdLst/>
              <a:ahLst/>
              <a:cxnLst/>
              <a:rect l="l" t="t" r="r" b="b"/>
              <a:pathLst>
                <a:path w="15458" h="10539" fill="none" extrusionOk="0">
                  <a:moveTo>
                    <a:pt x="1" y="10538"/>
                  </a:moveTo>
                  <a:lnTo>
                    <a:pt x="15457" y="1"/>
                  </a:ln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7"/>
            <p:cNvSpPr/>
            <p:nvPr/>
          </p:nvSpPr>
          <p:spPr>
            <a:xfrm>
              <a:off x="-1411025" y="-746375"/>
              <a:ext cx="137225" cy="59600"/>
            </a:xfrm>
            <a:custGeom>
              <a:avLst/>
              <a:gdLst/>
              <a:ahLst/>
              <a:cxnLst/>
              <a:rect l="l" t="t" r="r" b="b"/>
              <a:pathLst>
                <a:path w="5489" h="2384" fill="none" extrusionOk="0">
                  <a:moveTo>
                    <a:pt x="0" y="2384"/>
                  </a:moveTo>
                  <a:cubicBezTo>
                    <a:pt x="0" y="2384"/>
                    <a:pt x="3695" y="1"/>
                    <a:pt x="5489" y="1985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7"/>
            <p:cNvSpPr/>
            <p:nvPr/>
          </p:nvSpPr>
          <p:spPr>
            <a:xfrm>
              <a:off x="-1082400" y="-903900"/>
              <a:ext cx="6150" cy="72475"/>
            </a:xfrm>
            <a:custGeom>
              <a:avLst/>
              <a:gdLst/>
              <a:ahLst/>
              <a:cxnLst/>
              <a:rect l="l" t="t" r="r" b="b"/>
              <a:pathLst>
                <a:path w="246" h="2899" fill="none" extrusionOk="0">
                  <a:moveTo>
                    <a:pt x="41" y="1"/>
                  </a:moveTo>
                  <a:cubicBezTo>
                    <a:pt x="41" y="1"/>
                    <a:pt x="1" y="2105"/>
                    <a:pt x="245" y="2898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7"/>
            <p:cNvSpPr/>
            <p:nvPr/>
          </p:nvSpPr>
          <p:spPr>
            <a:xfrm>
              <a:off x="-2203725" y="-1104425"/>
              <a:ext cx="561375" cy="464525"/>
            </a:xfrm>
            <a:custGeom>
              <a:avLst/>
              <a:gdLst/>
              <a:ahLst/>
              <a:cxnLst/>
              <a:rect l="l" t="t" r="r" b="b"/>
              <a:pathLst>
                <a:path w="22455" h="18581" extrusionOk="0">
                  <a:moveTo>
                    <a:pt x="10118" y="1"/>
                  </a:moveTo>
                  <a:lnTo>
                    <a:pt x="1" y="1096"/>
                  </a:lnTo>
                  <a:lnTo>
                    <a:pt x="5398" y="14236"/>
                  </a:lnTo>
                  <a:lnTo>
                    <a:pt x="5329" y="18581"/>
                  </a:lnTo>
                  <a:lnTo>
                    <a:pt x="21731" y="18496"/>
                  </a:lnTo>
                  <a:cubicBezTo>
                    <a:pt x="22131" y="18495"/>
                    <a:pt x="22454" y="18167"/>
                    <a:pt x="22451" y="17767"/>
                  </a:cubicBezTo>
                  <a:cubicBezTo>
                    <a:pt x="22450" y="17468"/>
                    <a:pt x="22264" y="17200"/>
                    <a:pt x="21984" y="17094"/>
                  </a:cubicBezTo>
                  <a:lnTo>
                    <a:pt x="14911" y="13840"/>
                  </a:lnTo>
                  <a:lnTo>
                    <a:pt x="10118" y="1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7"/>
            <p:cNvSpPr/>
            <p:nvPr/>
          </p:nvSpPr>
          <p:spPr>
            <a:xfrm>
              <a:off x="-2092650" y="-758400"/>
              <a:ext cx="474225" cy="159475"/>
            </a:xfrm>
            <a:custGeom>
              <a:avLst/>
              <a:gdLst/>
              <a:ahLst/>
              <a:cxnLst/>
              <a:rect l="l" t="t" r="r" b="b"/>
              <a:pathLst>
                <a:path w="18969" h="6379" extrusionOk="0">
                  <a:moveTo>
                    <a:pt x="10440" y="0"/>
                  </a:moveTo>
                  <a:cubicBezTo>
                    <a:pt x="8806" y="663"/>
                    <a:pt x="6981" y="863"/>
                    <a:pt x="5372" y="863"/>
                  </a:cubicBezTo>
                  <a:cubicBezTo>
                    <a:pt x="2911" y="863"/>
                    <a:pt x="955" y="395"/>
                    <a:pt x="955" y="395"/>
                  </a:cubicBezTo>
                  <a:lnTo>
                    <a:pt x="0" y="6041"/>
                  </a:lnTo>
                  <a:cubicBezTo>
                    <a:pt x="0" y="6229"/>
                    <a:pt x="153" y="6379"/>
                    <a:pt x="341" y="6379"/>
                  </a:cubicBezTo>
                  <a:lnTo>
                    <a:pt x="18600" y="6379"/>
                  </a:lnTo>
                  <a:cubicBezTo>
                    <a:pt x="18968" y="6377"/>
                    <a:pt x="18731" y="4495"/>
                    <a:pt x="18727" y="4479"/>
                  </a:cubicBezTo>
                  <a:cubicBezTo>
                    <a:pt x="18558" y="3954"/>
                    <a:pt x="18251" y="3364"/>
                    <a:pt x="17940" y="3230"/>
                  </a:cubicBezTo>
                  <a:lnTo>
                    <a:pt x="104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7"/>
            <p:cNvSpPr/>
            <p:nvPr/>
          </p:nvSpPr>
          <p:spPr>
            <a:xfrm>
              <a:off x="-1817475" y="-750325"/>
              <a:ext cx="26450" cy="44375"/>
            </a:xfrm>
            <a:custGeom>
              <a:avLst/>
              <a:gdLst/>
              <a:ahLst/>
              <a:cxnLst/>
              <a:rect l="l" t="t" r="r" b="b"/>
              <a:pathLst>
                <a:path w="1058" h="1775" fill="none" extrusionOk="0">
                  <a:moveTo>
                    <a:pt x="1058" y="0"/>
                  </a:moveTo>
                  <a:cubicBezTo>
                    <a:pt x="636" y="549"/>
                    <a:pt x="281" y="1145"/>
                    <a:pt x="0" y="1775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7"/>
            <p:cNvSpPr/>
            <p:nvPr/>
          </p:nvSpPr>
          <p:spPr>
            <a:xfrm>
              <a:off x="-1789175" y="-73622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fill="none" extrusionOk="0">
                  <a:moveTo>
                    <a:pt x="868" y="1"/>
                  </a:moveTo>
                  <a:cubicBezTo>
                    <a:pt x="434" y="603"/>
                    <a:pt x="259" y="952"/>
                    <a:pt x="0" y="1509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7"/>
            <p:cNvSpPr/>
            <p:nvPr/>
          </p:nvSpPr>
          <p:spPr>
            <a:xfrm>
              <a:off x="-1767875" y="-725925"/>
              <a:ext cx="20400" cy="34675"/>
            </a:xfrm>
            <a:custGeom>
              <a:avLst/>
              <a:gdLst/>
              <a:ahLst/>
              <a:cxnLst/>
              <a:rect l="l" t="t" r="r" b="b"/>
              <a:pathLst>
                <a:path w="816" h="1387" fill="none" extrusionOk="0">
                  <a:moveTo>
                    <a:pt x="815" y="0"/>
                  </a:moveTo>
                  <a:cubicBezTo>
                    <a:pt x="520" y="398"/>
                    <a:pt x="229" y="947"/>
                    <a:pt x="0" y="1387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7"/>
            <p:cNvSpPr/>
            <p:nvPr/>
          </p:nvSpPr>
          <p:spPr>
            <a:xfrm>
              <a:off x="-2090250" y="-631825"/>
              <a:ext cx="467725" cy="2425"/>
            </a:xfrm>
            <a:custGeom>
              <a:avLst/>
              <a:gdLst/>
              <a:ahLst/>
              <a:cxnLst/>
              <a:rect l="l" t="t" r="r" b="b"/>
              <a:pathLst>
                <a:path w="18709" h="97" fill="none" extrusionOk="0">
                  <a:moveTo>
                    <a:pt x="0" y="97"/>
                  </a:moveTo>
                  <a:lnTo>
                    <a:pt x="18708" y="1"/>
                  </a:ln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7"/>
            <p:cNvSpPr/>
            <p:nvPr/>
          </p:nvSpPr>
          <p:spPr>
            <a:xfrm>
              <a:off x="-2077275" y="-698475"/>
              <a:ext cx="119350" cy="68425"/>
            </a:xfrm>
            <a:custGeom>
              <a:avLst/>
              <a:gdLst/>
              <a:ahLst/>
              <a:cxnLst/>
              <a:rect l="l" t="t" r="r" b="b"/>
              <a:pathLst>
                <a:path w="4774" h="2737" fill="none" extrusionOk="0">
                  <a:moveTo>
                    <a:pt x="1" y="1"/>
                  </a:moveTo>
                  <a:cubicBezTo>
                    <a:pt x="1" y="1"/>
                    <a:pt x="4395" y="89"/>
                    <a:pt x="4773" y="2737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7"/>
            <p:cNvSpPr/>
            <p:nvPr/>
          </p:nvSpPr>
          <p:spPr>
            <a:xfrm>
              <a:off x="-1718850" y="-694225"/>
              <a:ext cx="36300" cy="62950"/>
            </a:xfrm>
            <a:custGeom>
              <a:avLst/>
              <a:gdLst/>
              <a:ahLst/>
              <a:cxnLst/>
              <a:rect l="l" t="t" r="r" b="b"/>
              <a:pathLst>
                <a:path w="1452" h="2518" fill="none" extrusionOk="0">
                  <a:moveTo>
                    <a:pt x="1452" y="1"/>
                  </a:moveTo>
                  <a:cubicBezTo>
                    <a:pt x="1452" y="1"/>
                    <a:pt x="240" y="1723"/>
                    <a:pt x="0" y="2517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>
              <a:off x="-2959275" y="-2455050"/>
              <a:ext cx="259925" cy="242950"/>
            </a:xfrm>
            <a:custGeom>
              <a:avLst/>
              <a:gdLst/>
              <a:ahLst/>
              <a:cxnLst/>
              <a:rect l="l" t="t" r="r" b="b"/>
              <a:pathLst>
                <a:path w="10397" h="9718" extrusionOk="0">
                  <a:moveTo>
                    <a:pt x="6804" y="0"/>
                  </a:moveTo>
                  <a:cubicBezTo>
                    <a:pt x="6463" y="0"/>
                    <a:pt x="1674" y="63"/>
                    <a:pt x="358" y="3548"/>
                  </a:cubicBezTo>
                  <a:cubicBezTo>
                    <a:pt x="1" y="4494"/>
                    <a:pt x="2462" y="8892"/>
                    <a:pt x="3585" y="9442"/>
                  </a:cubicBezTo>
                  <a:cubicBezTo>
                    <a:pt x="3974" y="9633"/>
                    <a:pt x="4460" y="9718"/>
                    <a:pt x="4980" y="9718"/>
                  </a:cubicBezTo>
                  <a:cubicBezTo>
                    <a:pt x="6486" y="9718"/>
                    <a:pt x="8282" y="9006"/>
                    <a:pt x="8871" y="8068"/>
                  </a:cubicBezTo>
                  <a:cubicBezTo>
                    <a:pt x="10397" y="5639"/>
                    <a:pt x="6823" y="0"/>
                    <a:pt x="6823" y="0"/>
                  </a:cubicBezTo>
                  <a:cubicBezTo>
                    <a:pt x="6823" y="0"/>
                    <a:pt x="6816" y="0"/>
                    <a:pt x="6804" y="0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7"/>
            <p:cNvSpPr/>
            <p:nvPr/>
          </p:nvSpPr>
          <p:spPr>
            <a:xfrm>
              <a:off x="-2965825" y="-2257150"/>
              <a:ext cx="195325" cy="191750"/>
            </a:xfrm>
            <a:custGeom>
              <a:avLst/>
              <a:gdLst/>
              <a:ahLst/>
              <a:cxnLst/>
              <a:rect l="l" t="t" r="r" b="b"/>
              <a:pathLst>
                <a:path w="7813" h="7670" extrusionOk="0">
                  <a:moveTo>
                    <a:pt x="340" y="0"/>
                  </a:moveTo>
                  <a:lnTo>
                    <a:pt x="1" y="4369"/>
                  </a:lnTo>
                  <a:cubicBezTo>
                    <a:pt x="1" y="4369"/>
                    <a:pt x="1323" y="7670"/>
                    <a:pt x="3792" y="7670"/>
                  </a:cubicBezTo>
                  <a:cubicBezTo>
                    <a:pt x="4905" y="7670"/>
                    <a:pt x="6250" y="7000"/>
                    <a:pt x="7812" y="5057"/>
                  </a:cubicBezTo>
                  <a:lnTo>
                    <a:pt x="7590" y="236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7"/>
            <p:cNvSpPr/>
            <p:nvPr/>
          </p:nvSpPr>
          <p:spPr>
            <a:xfrm>
              <a:off x="-3030100" y="-2528050"/>
              <a:ext cx="297150" cy="307500"/>
            </a:xfrm>
            <a:custGeom>
              <a:avLst/>
              <a:gdLst/>
              <a:ahLst/>
              <a:cxnLst/>
              <a:rect l="l" t="t" r="r" b="b"/>
              <a:pathLst>
                <a:path w="11886" h="12300" extrusionOk="0">
                  <a:moveTo>
                    <a:pt x="10735" y="1"/>
                  </a:moveTo>
                  <a:cubicBezTo>
                    <a:pt x="9482" y="1"/>
                    <a:pt x="7463" y="1100"/>
                    <a:pt x="6013" y="1332"/>
                  </a:cubicBezTo>
                  <a:cubicBezTo>
                    <a:pt x="4671" y="1546"/>
                    <a:pt x="2438" y="1488"/>
                    <a:pt x="1773" y="2801"/>
                  </a:cubicBezTo>
                  <a:cubicBezTo>
                    <a:pt x="1221" y="3892"/>
                    <a:pt x="1238" y="4016"/>
                    <a:pt x="1272" y="4019"/>
                  </a:cubicBezTo>
                  <a:lnTo>
                    <a:pt x="1272" y="4019"/>
                  </a:lnTo>
                  <a:cubicBezTo>
                    <a:pt x="1109" y="4086"/>
                    <a:pt x="1" y="4597"/>
                    <a:pt x="210" y="6083"/>
                  </a:cubicBezTo>
                  <a:cubicBezTo>
                    <a:pt x="425" y="7617"/>
                    <a:pt x="857" y="8272"/>
                    <a:pt x="1375" y="9529"/>
                  </a:cubicBezTo>
                  <a:cubicBezTo>
                    <a:pt x="1938" y="10895"/>
                    <a:pt x="2405" y="11808"/>
                    <a:pt x="3104" y="12130"/>
                  </a:cubicBezTo>
                  <a:cubicBezTo>
                    <a:pt x="3359" y="12247"/>
                    <a:pt x="3625" y="12299"/>
                    <a:pt x="3865" y="12299"/>
                  </a:cubicBezTo>
                  <a:cubicBezTo>
                    <a:pt x="4285" y="12299"/>
                    <a:pt x="4623" y="12139"/>
                    <a:pt x="4672" y="11888"/>
                  </a:cubicBezTo>
                  <a:cubicBezTo>
                    <a:pt x="4818" y="11136"/>
                    <a:pt x="2867" y="9571"/>
                    <a:pt x="3763" y="8964"/>
                  </a:cubicBezTo>
                  <a:lnTo>
                    <a:pt x="4466" y="8461"/>
                  </a:lnTo>
                  <a:cubicBezTo>
                    <a:pt x="4429" y="8311"/>
                    <a:pt x="4408" y="8134"/>
                    <a:pt x="4306" y="7933"/>
                  </a:cubicBezTo>
                  <a:cubicBezTo>
                    <a:pt x="3645" y="6649"/>
                    <a:pt x="4810" y="6762"/>
                    <a:pt x="4931" y="6135"/>
                  </a:cubicBezTo>
                  <a:cubicBezTo>
                    <a:pt x="5148" y="5006"/>
                    <a:pt x="5560" y="4634"/>
                    <a:pt x="7328" y="4355"/>
                  </a:cubicBezTo>
                  <a:cubicBezTo>
                    <a:pt x="8277" y="4205"/>
                    <a:pt x="9625" y="4464"/>
                    <a:pt x="10447" y="4006"/>
                  </a:cubicBezTo>
                  <a:cubicBezTo>
                    <a:pt x="11884" y="3206"/>
                    <a:pt x="11886" y="481"/>
                    <a:pt x="11430" y="177"/>
                  </a:cubicBezTo>
                  <a:cubicBezTo>
                    <a:pt x="11244" y="53"/>
                    <a:pt x="11008" y="1"/>
                    <a:pt x="107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>
              <a:off x="-2973700" y="-2316000"/>
              <a:ext cx="71175" cy="71000"/>
            </a:xfrm>
            <a:custGeom>
              <a:avLst/>
              <a:gdLst/>
              <a:ahLst/>
              <a:cxnLst/>
              <a:rect l="l" t="t" r="r" b="b"/>
              <a:pathLst>
                <a:path w="2847" h="2840" extrusionOk="0">
                  <a:moveTo>
                    <a:pt x="983" y="0"/>
                  </a:moveTo>
                  <a:cubicBezTo>
                    <a:pt x="696" y="0"/>
                    <a:pt x="482" y="185"/>
                    <a:pt x="346" y="456"/>
                  </a:cubicBezTo>
                  <a:cubicBezTo>
                    <a:pt x="0" y="1153"/>
                    <a:pt x="973" y="2424"/>
                    <a:pt x="1385" y="2616"/>
                  </a:cubicBezTo>
                  <a:cubicBezTo>
                    <a:pt x="1703" y="2765"/>
                    <a:pt x="1992" y="2840"/>
                    <a:pt x="2227" y="2840"/>
                  </a:cubicBezTo>
                  <a:cubicBezTo>
                    <a:pt x="2607" y="2840"/>
                    <a:pt x="2846" y="2644"/>
                    <a:pt x="2842" y="2245"/>
                  </a:cubicBezTo>
                  <a:lnTo>
                    <a:pt x="1960" y="552"/>
                  </a:lnTo>
                  <a:cubicBezTo>
                    <a:pt x="1576" y="159"/>
                    <a:pt x="1249" y="0"/>
                    <a:pt x="983" y="0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-2876725" y="-2223925"/>
              <a:ext cx="102175" cy="19625"/>
            </a:xfrm>
            <a:custGeom>
              <a:avLst/>
              <a:gdLst/>
              <a:ahLst/>
              <a:cxnLst/>
              <a:rect l="l" t="t" r="r" b="b"/>
              <a:pathLst>
                <a:path w="4087" h="785" fill="none" extrusionOk="0">
                  <a:moveTo>
                    <a:pt x="4087" y="186"/>
                  </a:moveTo>
                  <a:cubicBezTo>
                    <a:pt x="1391" y="785"/>
                    <a:pt x="1" y="1"/>
                    <a:pt x="1" y="1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-2797325" y="-2370425"/>
              <a:ext cx="32300" cy="63325"/>
            </a:xfrm>
            <a:custGeom>
              <a:avLst/>
              <a:gdLst/>
              <a:ahLst/>
              <a:cxnLst/>
              <a:rect l="l" t="t" r="r" b="b"/>
              <a:pathLst>
                <a:path w="1292" h="2533" fill="none" extrusionOk="0">
                  <a:moveTo>
                    <a:pt x="0" y="0"/>
                  </a:moveTo>
                  <a:cubicBezTo>
                    <a:pt x="0" y="0"/>
                    <a:pt x="1292" y="1395"/>
                    <a:pt x="1270" y="1849"/>
                  </a:cubicBezTo>
                  <a:cubicBezTo>
                    <a:pt x="1248" y="2303"/>
                    <a:pt x="217" y="2533"/>
                    <a:pt x="217" y="2533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7"/>
            <p:cNvSpPr/>
            <p:nvPr/>
          </p:nvSpPr>
          <p:spPr>
            <a:xfrm>
              <a:off x="-2822250" y="-2302675"/>
              <a:ext cx="83550" cy="45325"/>
            </a:xfrm>
            <a:custGeom>
              <a:avLst/>
              <a:gdLst/>
              <a:ahLst/>
              <a:cxnLst/>
              <a:rect l="l" t="t" r="r" b="b"/>
              <a:pathLst>
                <a:path w="3342" h="1813" extrusionOk="0">
                  <a:moveTo>
                    <a:pt x="2770" y="0"/>
                  </a:moveTo>
                  <a:lnTo>
                    <a:pt x="1" y="883"/>
                  </a:lnTo>
                  <a:cubicBezTo>
                    <a:pt x="1" y="883"/>
                    <a:pt x="538" y="1813"/>
                    <a:pt x="1558" y="1813"/>
                  </a:cubicBezTo>
                  <a:cubicBezTo>
                    <a:pt x="1777" y="1813"/>
                    <a:pt x="2018" y="1770"/>
                    <a:pt x="2281" y="1666"/>
                  </a:cubicBezTo>
                  <a:cubicBezTo>
                    <a:pt x="3342" y="1245"/>
                    <a:pt x="2770" y="0"/>
                    <a:pt x="2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7"/>
            <p:cNvSpPr/>
            <p:nvPr/>
          </p:nvSpPr>
          <p:spPr>
            <a:xfrm>
              <a:off x="-2779050" y="-2389925"/>
              <a:ext cx="13950" cy="17650"/>
            </a:xfrm>
            <a:custGeom>
              <a:avLst/>
              <a:gdLst/>
              <a:ahLst/>
              <a:cxnLst/>
              <a:rect l="l" t="t" r="r" b="b"/>
              <a:pathLst>
                <a:path w="558" h="706" extrusionOk="0">
                  <a:moveTo>
                    <a:pt x="186" y="1"/>
                  </a:moveTo>
                  <a:cubicBezTo>
                    <a:pt x="164" y="1"/>
                    <a:pt x="143" y="5"/>
                    <a:pt x="121" y="14"/>
                  </a:cubicBezTo>
                  <a:cubicBezTo>
                    <a:pt x="49" y="44"/>
                    <a:pt x="1" y="130"/>
                    <a:pt x="25" y="209"/>
                  </a:cubicBezTo>
                  <a:cubicBezTo>
                    <a:pt x="69" y="347"/>
                    <a:pt x="123" y="482"/>
                    <a:pt x="187" y="612"/>
                  </a:cubicBezTo>
                  <a:cubicBezTo>
                    <a:pt x="218" y="671"/>
                    <a:pt x="288" y="706"/>
                    <a:pt x="355" y="706"/>
                  </a:cubicBezTo>
                  <a:cubicBezTo>
                    <a:pt x="388" y="706"/>
                    <a:pt x="420" y="698"/>
                    <a:pt x="447" y="680"/>
                  </a:cubicBezTo>
                  <a:cubicBezTo>
                    <a:pt x="543" y="619"/>
                    <a:pt x="558" y="518"/>
                    <a:pt x="516" y="420"/>
                  </a:cubicBezTo>
                  <a:cubicBezTo>
                    <a:pt x="463" y="302"/>
                    <a:pt x="401" y="188"/>
                    <a:pt x="329" y="81"/>
                  </a:cubicBezTo>
                  <a:cubicBezTo>
                    <a:pt x="298" y="30"/>
                    <a:pt x="243" y="1"/>
                    <a:pt x="186" y="1"/>
                  </a:cubicBezTo>
                  <a:close/>
                </a:path>
              </a:pathLst>
            </a:custGeom>
            <a:solidFill>
              <a:srgbClr val="2122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7"/>
            <p:cNvSpPr/>
            <p:nvPr/>
          </p:nvSpPr>
          <p:spPr>
            <a:xfrm>
              <a:off x="-2796200" y="-2417050"/>
              <a:ext cx="26100" cy="16525"/>
            </a:xfrm>
            <a:custGeom>
              <a:avLst/>
              <a:gdLst/>
              <a:ahLst/>
              <a:cxnLst/>
              <a:rect l="l" t="t" r="r" b="b"/>
              <a:pathLst>
                <a:path w="1044" h="661" fill="none" extrusionOk="0">
                  <a:moveTo>
                    <a:pt x="0" y="661"/>
                  </a:moveTo>
                  <a:cubicBezTo>
                    <a:pt x="0" y="661"/>
                    <a:pt x="335" y="1"/>
                    <a:pt x="1043" y="351"/>
                  </a:cubicBezTo>
                </a:path>
              </a:pathLst>
            </a:custGeom>
            <a:noFill/>
            <a:ln w="6025" cap="rnd" cmpd="sng">
              <a:solidFill>
                <a:srgbClr val="2122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7"/>
            <p:cNvSpPr/>
            <p:nvPr/>
          </p:nvSpPr>
          <p:spPr>
            <a:xfrm>
              <a:off x="-2856700" y="-2357200"/>
              <a:ext cx="13825" cy="17850"/>
            </a:xfrm>
            <a:custGeom>
              <a:avLst/>
              <a:gdLst/>
              <a:ahLst/>
              <a:cxnLst/>
              <a:rect l="l" t="t" r="r" b="b"/>
              <a:pathLst>
                <a:path w="553" h="714" extrusionOk="0">
                  <a:moveTo>
                    <a:pt x="195" y="1"/>
                  </a:moveTo>
                  <a:cubicBezTo>
                    <a:pt x="97" y="1"/>
                    <a:pt x="0" y="88"/>
                    <a:pt x="32" y="209"/>
                  </a:cubicBezTo>
                  <a:lnTo>
                    <a:pt x="32" y="210"/>
                  </a:lnTo>
                  <a:cubicBezTo>
                    <a:pt x="67" y="350"/>
                    <a:pt x="115" y="488"/>
                    <a:pt x="173" y="622"/>
                  </a:cubicBezTo>
                  <a:cubicBezTo>
                    <a:pt x="200" y="683"/>
                    <a:pt x="269" y="713"/>
                    <a:pt x="335" y="713"/>
                  </a:cubicBezTo>
                  <a:cubicBezTo>
                    <a:pt x="362" y="713"/>
                    <a:pt x="387" y="709"/>
                    <a:pt x="410" y="699"/>
                  </a:cubicBezTo>
                  <a:cubicBezTo>
                    <a:pt x="488" y="666"/>
                    <a:pt x="552" y="565"/>
                    <a:pt x="520" y="475"/>
                  </a:cubicBezTo>
                  <a:cubicBezTo>
                    <a:pt x="469" y="340"/>
                    <a:pt x="407" y="207"/>
                    <a:pt x="334" y="82"/>
                  </a:cubicBezTo>
                  <a:cubicBezTo>
                    <a:pt x="300" y="25"/>
                    <a:pt x="247" y="1"/>
                    <a:pt x="195" y="1"/>
                  </a:cubicBezTo>
                  <a:close/>
                </a:path>
              </a:pathLst>
            </a:custGeom>
            <a:solidFill>
              <a:srgbClr val="2122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7"/>
            <p:cNvSpPr/>
            <p:nvPr/>
          </p:nvSpPr>
          <p:spPr>
            <a:xfrm>
              <a:off x="-2882225" y="-2386000"/>
              <a:ext cx="32900" cy="23625"/>
            </a:xfrm>
            <a:custGeom>
              <a:avLst/>
              <a:gdLst/>
              <a:ahLst/>
              <a:cxnLst/>
              <a:rect l="l" t="t" r="r" b="b"/>
              <a:pathLst>
                <a:path w="1316" h="945" fill="none" extrusionOk="0">
                  <a:moveTo>
                    <a:pt x="1316" y="120"/>
                  </a:moveTo>
                  <a:cubicBezTo>
                    <a:pt x="1316" y="120"/>
                    <a:pt x="581" y="1"/>
                    <a:pt x="1" y="945"/>
                  </a:cubicBezTo>
                </a:path>
              </a:pathLst>
            </a:custGeom>
            <a:noFill/>
            <a:ln w="6025" cap="rnd" cmpd="sng">
              <a:solidFill>
                <a:srgbClr val="2122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7"/>
            <p:cNvSpPr/>
            <p:nvPr/>
          </p:nvSpPr>
          <p:spPr>
            <a:xfrm>
              <a:off x="-2679375" y="-1913500"/>
              <a:ext cx="823775" cy="481425"/>
            </a:xfrm>
            <a:custGeom>
              <a:avLst/>
              <a:gdLst/>
              <a:ahLst/>
              <a:cxnLst/>
              <a:rect l="l" t="t" r="r" b="b"/>
              <a:pathLst>
                <a:path w="32951" h="19257" extrusionOk="0">
                  <a:moveTo>
                    <a:pt x="28165" y="0"/>
                  </a:moveTo>
                  <a:cubicBezTo>
                    <a:pt x="28165" y="0"/>
                    <a:pt x="16573" y="8567"/>
                    <a:pt x="14868" y="8567"/>
                  </a:cubicBezTo>
                  <a:cubicBezTo>
                    <a:pt x="14850" y="8567"/>
                    <a:pt x="14832" y="8566"/>
                    <a:pt x="14816" y="8564"/>
                  </a:cubicBezTo>
                  <a:cubicBezTo>
                    <a:pt x="13571" y="8405"/>
                    <a:pt x="9290" y="143"/>
                    <a:pt x="9290" y="143"/>
                  </a:cubicBezTo>
                  <a:lnTo>
                    <a:pt x="1" y="5793"/>
                  </a:lnTo>
                  <a:cubicBezTo>
                    <a:pt x="1" y="5793"/>
                    <a:pt x="6936" y="19256"/>
                    <a:pt x="14398" y="19256"/>
                  </a:cubicBezTo>
                  <a:cubicBezTo>
                    <a:pt x="21861" y="19256"/>
                    <a:pt x="32950" y="5796"/>
                    <a:pt x="32950" y="5796"/>
                  </a:cubicBezTo>
                  <a:lnTo>
                    <a:pt x="28165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7"/>
            <p:cNvSpPr/>
            <p:nvPr/>
          </p:nvSpPr>
          <p:spPr>
            <a:xfrm>
              <a:off x="-3187025" y="-2147950"/>
              <a:ext cx="709100" cy="956500"/>
            </a:xfrm>
            <a:custGeom>
              <a:avLst/>
              <a:gdLst/>
              <a:ahLst/>
              <a:cxnLst/>
              <a:rect l="l" t="t" r="r" b="b"/>
              <a:pathLst>
                <a:path w="28364" h="38260" extrusionOk="0">
                  <a:moveTo>
                    <a:pt x="8849" y="1"/>
                  </a:moveTo>
                  <a:cubicBezTo>
                    <a:pt x="8849" y="1"/>
                    <a:pt x="1784" y="7809"/>
                    <a:pt x="1020" y="16542"/>
                  </a:cubicBezTo>
                  <a:cubicBezTo>
                    <a:pt x="0" y="28214"/>
                    <a:pt x="674" y="38260"/>
                    <a:pt x="674" y="38260"/>
                  </a:cubicBezTo>
                  <a:lnTo>
                    <a:pt x="28364" y="36399"/>
                  </a:lnTo>
                  <a:cubicBezTo>
                    <a:pt x="28364" y="36399"/>
                    <a:pt x="26698" y="21124"/>
                    <a:pt x="25373" y="12184"/>
                  </a:cubicBezTo>
                  <a:cubicBezTo>
                    <a:pt x="23951" y="2587"/>
                    <a:pt x="16660" y="689"/>
                    <a:pt x="16660" y="689"/>
                  </a:cubicBezTo>
                  <a:cubicBezTo>
                    <a:pt x="16660" y="689"/>
                    <a:pt x="15565" y="1702"/>
                    <a:pt x="13128" y="1813"/>
                  </a:cubicBezTo>
                  <a:cubicBezTo>
                    <a:pt x="13015" y="1818"/>
                    <a:pt x="12904" y="1821"/>
                    <a:pt x="12796" y="1821"/>
                  </a:cubicBezTo>
                  <a:cubicBezTo>
                    <a:pt x="9858" y="1821"/>
                    <a:pt x="8849" y="1"/>
                    <a:pt x="8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7"/>
            <p:cNvSpPr/>
            <p:nvPr/>
          </p:nvSpPr>
          <p:spPr>
            <a:xfrm>
              <a:off x="-3003225" y="-1393350"/>
              <a:ext cx="393625" cy="28050"/>
            </a:xfrm>
            <a:custGeom>
              <a:avLst/>
              <a:gdLst/>
              <a:ahLst/>
              <a:cxnLst/>
              <a:rect l="l" t="t" r="r" b="b"/>
              <a:pathLst>
                <a:path w="15745" h="1122" extrusionOk="0">
                  <a:moveTo>
                    <a:pt x="834" y="1"/>
                  </a:moveTo>
                  <a:cubicBezTo>
                    <a:pt x="379" y="1"/>
                    <a:pt x="7" y="401"/>
                    <a:pt x="0" y="901"/>
                  </a:cubicBezTo>
                  <a:lnTo>
                    <a:pt x="15732" y="1121"/>
                  </a:lnTo>
                  <a:lnTo>
                    <a:pt x="15745" y="211"/>
                  </a:lnTo>
                  <a:lnTo>
                    <a:pt x="847" y="1"/>
                  </a:lnTo>
                  <a:cubicBezTo>
                    <a:pt x="843" y="1"/>
                    <a:pt x="838" y="1"/>
                    <a:pt x="834" y="1"/>
                  </a:cubicBezTo>
                  <a:close/>
                </a:path>
              </a:pathLst>
            </a:custGeom>
            <a:solidFill>
              <a:srgbClr val="DCD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7"/>
            <p:cNvSpPr/>
            <p:nvPr/>
          </p:nvSpPr>
          <p:spPr>
            <a:xfrm>
              <a:off x="-2679375" y="-1745800"/>
              <a:ext cx="634025" cy="386850"/>
            </a:xfrm>
            <a:custGeom>
              <a:avLst/>
              <a:gdLst/>
              <a:ahLst/>
              <a:cxnLst/>
              <a:rect l="l" t="t" r="r" b="b"/>
              <a:pathLst>
                <a:path w="25361" h="15474" extrusionOk="0">
                  <a:moveTo>
                    <a:pt x="5702" y="1"/>
                  </a:moveTo>
                  <a:cubicBezTo>
                    <a:pt x="5020" y="1"/>
                    <a:pt x="4413" y="481"/>
                    <a:pt x="4200" y="1191"/>
                  </a:cubicBezTo>
                  <a:lnTo>
                    <a:pt x="1" y="15181"/>
                  </a:lnTo>
                  <a:lnTo>
                    <a:pt x="20933" y="15474"/>
                  </a:lnTo>
                  <a:lnTo>
                    <a:pt x="25228" y="1157"/>
                  </a:lnTo>
                  <a:cubicBezTo>
                    <a:pt x="25360" y="721"/>
                    <a:pt x="25067" y="272"/>
                    <a:pt x="24646" y="266"/>
                  </a:cubicBezTo>
                  <a:lnTo>
                    <a:pt x="5723" y="1"/>
                  </a:lnTo>
                  <a:cubicBezTo>
                    <a:pt x="5716" y="1"/>
                    <a:pt x="5709" y="1"/>
                    <a:pt x="5702" y="1"/>
                  </a:cubicBezTo>
                  <a:close/>
                </a:path>
              </a:pathLst>
            </a:custGeom>
            <a:solidFill>
              <a:srgbClr val="DCD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7"/>
            <p:cNvSpPr/>
            <p:nvPr/>
          </p:nvSpPr>
          <p:spPr>
            <a:xfrm>
              <a:off x="-2655875" y="-1745500"/>
              <a:ext cx="634025" cy="386875"/>
            </a:xfrm>
            <a:custGeom>
              <a:avLst/>
              <a:gdLst/>
              <a:ahLst/>
              <a:cxnLst/>
              <a:rect l="l" t="t" r="r" b="b"/>
              <a:pathLst>
                <a:path w="25361" h="15475" extrusionOk="0">
                  <a:moveTo>
                    <a:pt x="5701" y="1"/>
                  </a:moveTo>
                  <a:cubicBezTo>
                    <a:pt x="5021" y="1"/>
                    <a:pt x="4413" y="481"/>
                    <a:pt x="4200" y="1191"/>
                  </a:cubicBezTo>
                  <a:lnTo>
                    <a:pt x="0" y="15181"/>
                  </a:lnTo>
                  <a:lnTo>
                    <a:pt x="20932" y="15475"/>
                  </a:lnTo>
                  <a:lnTo>
                    <a:pt x="25229" y="1157"/>
                  </a:lnTo>
                  <a:cubicBezTo>
                    <a:pt x="25360" y="721"/>
                    <a:pt x="25068" y="273"/>
                    <a:pt x="24647" y="267"/>
                  </a:cubicBezTo>
                  <a:lnTo>
                    <a:pt x="5723" y="1"/>
                  </a:lnTo>
                  <a:cubicBezTo>
                    <a:pt x="5716" y="1"/>
                    <a:pt x="5709" y="1"/>
                    <a:pt x="5701" y="1"/>
                  </a:cubicBezTo>
                  <a:close/>
                </a:path>
              </a:pathLst>
            </a:custGeom>
            <a:solidFill>
              <a:srgbClr val="F2F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7"/>
            <p:cNvSpPr/>
            <p:nvPr/>
          </p:nvSpPr>
          <p:spPr>
            <a:xfrm>
              <a:off x="-2357800" y="-1597750"/>
              <a:ext cx="76775" cy="59200"/>
            </a:xfrm>
            <a:custGeom>
              <a:avLst/>
              <a:gdLst/>
              <a:ahLst/>
              <a:cxnLst/>
              <a:rect l="l" t="t" r="r" b="b"/>
              <a:pathLst>
                <a:path w="3071" h="2368" extrusionOk="0">
                  <a:moveTo>
                    <a:pt x="1749" y="1"/>
                  </a:moveTo>
                  <a:cubicBezTo>
                    <a:pt x="984" y="1"/>
                    <a:pt x="264" y="517"/>
                    <a:pt x="133" y="1164"/>
                  </a:cubicBezTo>
                  <a:cubicBezTo>
                    <a:pt x="1" y="1818"/>
                    <a:pt x="523" y="2356"/>
                    <a:pt x="1297" y="2367"/>
                  </a:cubicBezTo>
                  <a:cubicBezTo>
                    <a:pt x="1305" y="2368"/>
                    <a:pt x="1314" y="2368"/>
                    <a:pt x="1322" y="2368"/>
                  </a:cubicBezTo>
                  <a:cubicBezTo>
                    <a:pt x="2087" y="2368"/>
                    <a:pt x="2808" y="1850"/>
                    <a:pt x="2938" y="1204"/>
                  </a:cubicBezTo>
                  <a:cubicBezTo>
                    <a:pt x="3070" y="549"/>
                    <a:pt x="2549" y="11"/>
                    <a:pt x="1774" y="1"/>
                  </a:cubicBezTo>
                  <a:cubicBezTo>
                    <a:pt x="1766" y="1"/>
                    <a:pt x="1757" y="1"/>
                    <a:pt x="1749" y="1"/>
                  </a:cubicBezTo>
                  <a:close/>
                </a:path>
              </a:pathLst>
            </a:custGeom>
            <a:solidFill>
              <a:srgbClr val="DCD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7"/>
            <p:cNvSpPr/>
            <p:nvPr/>
          </p:nvSpPr>
          <p:spPr>
            <a:xfrm>
              <a:off x="-2770525" y="-2131500"/>
              <a:ext cx="389875" cy="354425"/>
            </a:xfrm>
            <a:custGeom>
              <a:avLst/>
              <a:gdLst/>
              <a:ahLst/>
              <a:cxnLst/>
              <a:rect l="l" t="t" r="r" b="b"/>
              <a:pathLst>
                <a:path w="15595" h="14177" extrusionOk="0">
                  <a:moveTo>
                    <a:pt x="914" y="1"/>
                  </a:moveTo>
                  <a:cubicBezTo>
                    <a:pt x="602" y="1"/>
                    <a:pt x="297" y="11"/>
                    <a:pt x="0" y="31"/>
                  </a:cubicBezTo>
                  <a:lnTo>
                    <a:pt x="8463" y="14177"/>
                  </a:lnTo>
                  <a:lnTo>
                    <a:pt x="15595" y="12361"/>
                  </a:lnTo>
                  <a:cubicBezTo>
                    <a:pt x="15595" y="12361"/>
                    <a:pt x="13425" y="5164"/>
                    <a:pt x="8249" y="1802"/>
                  </a:cubicBezTo>
                  <a:cubicBezTo>
                    <a:pt x="6507" y="672"/>
                    <a:pt x="3499" y="1"/>
                    <a:pt x="9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7"/>
            <p:cNvSpPr/>
            <p:nvPr/>
          </p:nvSpPr>
          <p:spPr>
            <a:xfrm>
              <a:off x="-3407950" y="-1792550"/>
              <a:ext cx="627450" cy="526200"/>
            </a:xfrm>
            <a:custGeom>
              <a:avLst/>
              <a:gdLst/>
              <a:ahLst/>
              <a:cxnLst/>
              <a:rect l="l" t="t" r="r" b="b"/>
              <a:pathLst>
                <a:path w="25098" h="21048" extrusionOk="0">
                  <a:moveTo>
                    <a:pt x="4210" y="0"/>
                  </a:moveTo>
                  <a:cubicBezTo>
                    <a:pt x="4210" y="0"/>
                    <a:pt x="1" y="14052"/>
                    <a:pt x="3701" y="18675"/>
                  </a:cubicBezTo>
                  <a:cubicBezTo>
                    <a:pt x="5272" y="20636"/>
                    <a:pt x="12235" y="21047"/>
                    <a:pt x="17797" y="21047"/>
                  </a:cubicBezTo>
                  <a:cubicBezTo>
                    <a:pt x="21812" y="21047"/>
                    <a:pt x="25097" y="20833"/>
                    <a:pt x="25097" y="20833"/>
                  </a:cubicBezTo>
                  <a:lnTo>
                    <a:pt x="24546" y="13810"/>
                  </a:lnTo>
                  <a:cubicBezTo>
                    <a:pt x="24546" y="13810"/>
                    <a:pt x="13969" y="12293"/>
                    <a:pt x="13604" y="11086"/>
                  </a:cubicBezTo>
                  <a:cubicBezTo>
                    <a:pt x="13120" y="9484"/>
                    <a:pt x="15214" y="2131"/>
                    <a:pt x="15214" y="2131"/>
                  </a:cubicBezTo>
                  <a:lnTo>
                    <a:pt x="4210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7"/>
            <p:cNvSpPr/>
            <p:nvPr/>
          </p:nvSpPr>
          <p:spPr>
            <a:xfrm>
              <a:off x="-2849450" y="-1449675"/>
              <a:ext cx="337525" cy="178025"/>
            </a:xfrm>
            <a:custGeom>
              <a:avLst/>
              <a:gdLst/>
              <a:ahLst/>
              <a:cxnLst/>
              <a:rect l="l" t="t" r="r" b="b"/>
              <a:pathLst>
                <a:path w="13501" h="7121" extrusionOk="0">
                  <a:moveTo>
                    <a:pt x="7977" y="4950"/>
                  </a:moveTo>
                  <a:cubicBezTo>
                    <a:pt x="7861" y="5000"/>
                    <a:pt x="7796" y="5028"/>
                    <a:pt x="7796" y="5028"/>
                  </a:cubicBezTo>
                  <a:cubicBezTo>
                    <a:pt x="7812" y="5007"/>
                    <a:pt x="7875" y="4981"/>
                    <a:pt x="7977" y="4950"/>
                  </a:cubicBezTo>
                  <a:close/>
                  <a:moveTo>
                    <a:pt x="1" y="1"/>
                  </a:moveTo>
                  <a:lnTo>
                    <a:pt x="966" y="7067"/>
                  </a:lnTo>
                  <a:cubicBezTo>
                    <a:pt x="966" y="7067"/>
                    <a:pt x="1593" y="7120"/>
                    <a:pt x="2600" y="7120"/>
                  </a:cubicBezTo>
                  <a:cubicBezTo>
                    <a:pt x="4033" y="7120"/>
                    <a:pt x="6238" y="7013"/>
                    <a:pt x="8509" y="6493"/>
                  </a:cubicBezTo>
                  <a:cubicBezTo>
                    <a:pt x="8948" y="6391"/>
                    <a:pt x="11456" y="5237"/>
                    <a:pt x="11692" y="4587"/>
                  </a:cubicBezTo>
                  <a:lnTo>
                    <a:pt x="11692" y="4587"/>
                  </a:lnTo>
                  <a:cubicBezTo>
                    <a:pt x="12216" y="4271"/>
                    <a:pt x="12594" y="3973"/>
                    <a:pt x="12684" y="3756"/>
                  </a:cubicBezTo>
                  <a:lnTo>
                    <a:pt x="12684" y="3756"/>
                  </a:lnTo>
                  <a:cubicBezTo>
                    <a:pt x="13188" y="3553"/>
                    <a:pt x="13501" y="3337"/>
                    <a:pt x="13447" y="3115"/>
                  </a:cubicBezTo>
                  <a:cubicBezTo>
                    <a:pt x="13415" y="2984"/>
                    <a:pt x="13149" y="2924"/>
                    <a:pt x="12748" y="2910"/>
                  </a:cubicBezTo>
                  <a:lnTo>
                    <a:pt x="12748" y="2910"/>
                  </a:lnTo>
                  <a:cubicBezTo>
                    <a:pt x="12800" y="2860"/>
                    <a:pt x="12825" y="2805"/>
                    <a:pt x="12817" y="2744"/>
                  </a:cubicBezTo>
                  <a:cubicBezTo>
                    <a:pt x="12766" y="2357"/>
                    <a:pt x="11354" y="2213"/>
                    <a:pt x="10447" y="2213"/>
                  </a:cubicBezTo>
                  <a:cubicBezTo>
                    <a:pt x="10434" y="2213"/>
                    <a:pt x="10420" y="2213"/>
                    <a:pt x="10407" y="2213"/>
                  </a:cubicBezTo>
                  <a:cubicBezTo>
                    <a:pt x="10398" y="2213"/>
                    <a:pt x="10388" y="2213"/>
                    <a:pt x="10379" y="2213"/>
                  </a:cubicBezTo>
                  <a:cubicBezTo>
                    <a:pt x="9360" y="2213"/>
                    <a:pt x="7597" y="2056"/>
                    <a:pt x="7451" y="1760"/>
                  </a:cubicBezTo>
                  <a:cubicBezTo>
                    <a:pt x="7348" y="1550"/>
                    <a:pt x="9698" y="1272"/>
                    <a:pt x="9732" y="869"/>
                  </a:cubicBezTo>
                  <a:cubicBezTo>
                    <a:pt x="9767" y="452"/>
                    <a:pt x="1554" y="39"/>
                    <a:pt x="1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7"/>
            <p:cNvSpPr/>
            <p:nvPr/>
          </p:nvSpPr>
          <p:spPr>
            <a:xfrm>
              <a:off x="-2637575" y="-1372025"/>
              <a:ext cx="96050" cy="9525"/>
            </a:xfrm>
            <a:custGeom>
              <a:avLst/>
              <a:gdLst/>
              <a:ahLst/>
              <a:cxnLst/>
              <a:rect l="l" t="t" r="r" b="b"/>
              <a:pathLst>
                <a:path w="3842" h="381" extrusionOk="0">
                  <a:moveTo>
                    <a:pt x="3487" y="1"/>
                  </a:moveTo>
                  <a:cubicBezTo>
                    <a:pt x="3282" y="1"/>
                    <a:pt x="3077" y="7"/>
                    <a:pt x="2873" y="16"/>
                  </a:cubicBezTo>
                  <a:cubicBezTo>
                    <a:pt x="2553" y="31"/>
                    <a:pt x="2231" y="56"/>
                    <a:pt x="1913" y="83"/>
                  </a:cubicBezTo>
                  <a:cubicBezTo>
                    <a:pt x="1593" y="112"/>
                    <a:pt x="1274" y="147"/>
                    <a:pt x="956" y="190"/>
                  </a:cubicBezTo>
                  <a:cubicBezTo>
                    <a:pt x="636" y="232"/>
                    <a:pt x="319" y="278"/>
                    <a:pt x="0" y="342"/>
                  </a:cubicBezTo>
                  <a:cubicBezTo>
                    <a:pt x="162" y="361"/>
                    <a:pt x="323" y="371"/>
                    <a:pt x="484" y="376"/>
                  </a:cubicBezTo>
                  <a:cubicBezTo>
                    <a:pt x="566" y="379"/>
                    <a:pt x="646" y="380"/>
                    <a:pt x="727" y="380"/>
                  </a:cubicBezTo>
                  <a:cubicBezTo>
                    <a:pt x="807" y="380"/>
                    <a:pt x="889" y="380"/>
                    <a:pt x="969" y="379"/>
                  </a:cubicBezTo>
                  <a:cubicBezTo>
                    <a:pt x="1292" y="373"/>
                    <a:pt x="1613" y="352"/>
                    <a:pt x="1935" y="323"/>
                  </a:cubicBezTo>
                  <a:cubicBezTo>
                    <a:pt x="2255" y="294"/>
                    <a:pt x="2575" y="255"/>
                    <a:pt x="2893" y="206"/>
                  </a:cubicBezTo>
                  <a:cubicBezTo>
                    <a:pt x="3052" y="179"/>
                    <a:pt x="3210" y="152"/>
                    <a:pt x="3369" y="120"/>
                  </a:cubicBezTo>
                  <a:cubicBezTo>
                    <a:pt x="3528" y="88"/>
                    <a:pt x="3685" y="53"/>
                    <a:pt x="3842" y="8"/>
                  </a:cubicBezTo>
                  <a:cubicBezTo>
                    <a:pt x="3723" y="3"/>
                    <a:pt x="3605" y="1"/>
                    <a:pt x="3487" y="1"/>
                  </a:cubicBezTo>
                  <a:close/>
                </a:path>
              </a:pathLst>
            </a:custGeom>
            <a:solidFill>
              <a:srgbClr val="6D2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7"/>
            <p:cNvSpPr/>
            <p:nvPr/>
          </p:nvSpPr>
          <p:spPr>
            <a:xfrm>
              <a:off x="-2655250" y="-1348925"/>
              <a:ext cx="102575" cy="21125"/>
            </a:xfrm>
            <a:custGeom>
              <a:avLst/>
              <a:gdLst/>
              <a:ahLst/>
              <a:cxnLst/>
              <a:rect l="l" t="t" r="r" b="b"/>
              <a:pathLst>
                <a:path w="4103" h="845" extrusionOk="0">
                  <a:moveTo>
                    <a:pt x="4102" y="0"/>
                  </a:moveTo>
                  <a:lnTo>
                    <a:pt x="4102" y="0"/>
                  </a:lnTo>
                  <a:cubicBezTo>
                    <a:pt x="3753" y="47"/>
                    <a:pt x="3410" y="111"/>
                    <a:pt x="3066" y="176"/>
                  </a:cubicBezTo>
                  <a:lnTo>
                    <a:pt x="2937" y="202"/>
                  </a:lnTo>
                  <a:lnTo>
                    <a:pt x="2809" y="229"/>
                  </a:lnTo>
                  <a:cubicBezTo>
                    <a:pt x="2725" y="245"/>
                    <a:pt x="2639" y="263"/>
                    <a:pt x="2553" y="281"/>
                  </a:cubicBezTo>
                  <a:cubicBezTo>
                    <a:pt x="2469" y="300"/>
                    <a:pt x="2383" y="317"/>
                    <a:pt x="2298" y="336"/>
                  </a:cubicBezTo>
                  <a:cubicBezTo>
                    <a:pt x="2214" y="354"/>
                    <a:pt x="2128" y="373"/>
                    <a:pt x="2044" y="390"/>
                  </a:cubicBezTo>
                  <a:lnTo>
                    <a:pt x="1026" y="614"/>
                  </a:lnTo>
                  <a:cubicBezTo>
                    <a:pt x="685" y="688"/>
                    <a:pt x="346" y="762"/>
                    <a:pt x="0" y="828"/>
                  </a:cubicBezTo>
                  <a:cubicBezTo>
                    <a:pt x="87" y="835"/>
                    <a:pt x="176" y="842"/>
                    <a:pt x="265" y="844"/>
                  </a:cubicBezTo>
                  <a:cubicBezTo>
                    <a:pt x="282" y="844"/>
                    <a:pt x="299" y="844"/>
                    <a:pt x="316" y="844"/>
                  </a:cubicBezTo>
                  <a:cubicBezTo>
                    <a:pt x="387" y="844"/>
                    <a:pt x="458" y="842"/>
                    <a:pt x="530" y="841"/>
                  </a:cubicBezTo>
                  <a:cubicBezTo>
                    <a:pt x="551" y="841"/>
                    <a:pt x="573" y="841"/>
                    <a:pt x="595" y="839"/>
                  </a:cubicBezTo>
                  <a:lnTo>
                    <a:pt x="662" y="835"/>
                  </a:lnTo>
                  <a:lnTo>
                    <a:pt x="793" y="826"/>
                  </a:lnTo>
                  <a:cubicBezTo>
                    <a:pt x="837" y="823"/>
                    <a:pt x="882" y="821"/>
                    <a:pt x="925" y="815"/>
                  </a:cubicBezTo>
                  <a:cubicBezTo>
                    <a:pt x="969" y="810"/>
                    <a:pt x="1013" y="806"/>
                    <a:pt x="1056" y="800"/>
                  </a:cubicBezTo>
                  <a:cubicBezTo>
                    <a:pt x="1231" y="783"/>
                    <a:pt x="1405" y="755"/>
                    <a:pt x="1578" y="726"/>
                  </a:cubicBezTo>
                  <a:cubicBezTo>
                    <a:pt x="1666" y="711"/>
                    <a:pt x="1752" y="695"/>
                    <a:pt x="1837" y="679"/>
                  </a:cubicBezTo>
                  <a:cubicBezTo>
                    <a:pt x="1923" y="662"/>
                    <a:pt x="2009" y="645"/>
                    <a:pt x="2095" y="626"/>
                  </a:cubicBezTo>
                  <a:cubicBezTo>
                    <a:pt x="2181" y="607"/>
                    <a:pt x="2266" y="588"/>
                    <a:pt x="2351" y="567"/>
                  </a:cubicBezTo>
                  <a:cubicBezTo>
                    <a:pt x="2435" y="546"/>
                    <a:pt x="2521" y="525"/>
                    <a:pt x="2605" y="503"/>
                  </a:cubicBezTo>
                  <a:cubicBezTo>
                    <a:pt x="2776" y="458"/>
                    <a:pt x="2944" y="412"/>
                    <a:pt x="3112" y="361"/>
                  </a:cubicBezTo>
                  <a:cubicBezTo>
                    <a:pt x="3279" y="309"/>
                    <a:pt x="3446" y="255"/>
                    <a:pt x="3612" y="195"/>
                  </a:cubicBezTo>
                  <a:cubicBezTo>
                    <a:pt x="3776" y="135"/>
                    <a:pt x="3941" y="73"/>
                    <a:pt x="4102" y="0"/>
                  </a:cubicBezTo>
                  <a:close/>
                </a:path>
              </a:pathLst>
            </a:custGeom>
            <a:solidFill>
              <a:srgbClr val="6D2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7"/>
            <p:cNvSpPr/>
            <p:nvPr/>
          </p:nvSpPr>
          <p:spPr>
            <a:xfrm>
              <a:off x="-2661850" y="-1325775"/>
              <a:ext cx="90075" cy="24575"/>
            </a:xfrm>
            <a:custGeom>
              <a:avLst/>
              <a:gdLst/>
              <a:ahLst/>
              <a:cxnLst/>
              <a:rect l="l" t="t" r="r" b="b"/>
              <a:pathLst>
                <a:path w="3603" h="983" extrusionOk="0">
                  <a:moveTo>
                    <a:pt x="3602" y="1"/>
                  </a:moveTo>
                  <a:lnTo>
                    <a:pt x="3602" y="1"/>
                  </a:lnTo>
                  <a:cubicBezTo>
                    <a:pt x="3291" y="50"/>
                    <a:pt x="2986" y="119"/>
                    <a:pt x="2685" y="194"/>
                  </a:cubicBezTo>
                  <a:cubicBezTo>
                    <a:pt x="2382" y="268"/>
                    <a:pt x="2082" y="350"/>
                    <a:pt x="1784" y="433"/>
                  </a:cubicBezTo>
                  <a:cubicBezTo>
                    <a:pt x="1486" y="517"/>
                    <a:pt x="1189" y="606"/>
                    <a:pt x="893" y="697"/>
                  </a:cubicBezTo>
                  <a:cubicBezTo>
                    <a:pt x="594" y="789"/>
                    <a:pt x="299" y="882"/>
                    <a:pt x="1" y="983"/>
                  </a:cubicBezTo>
                  <a:cubicBezTo>
                    <a:pt x="81" y="983"/>
                    <a:pt x="159" y="980"/>
                    <a:pt x="238" y="974"/>
                  </a:cubicBezTo>
                  <a:cubicBezTo>
                    <a:pt x="317" y="969"/>
                    <a:pt x="394" y="961"/>
                    <a:pt x="472" y="952"/>
                  </a:cubicBezTo>
                  <a:cubicBezTo>
                    <a:pt x="551" y="945"/>
                    <a:pt x="628" y="932"/>
                    <a:pt x="705" y="920"/>
                  </a:cubicBezTo>
                  <a:cubicBezTo>
                    <a:pt x="783" y="908"/>
                    <a:pt x="861" y="897"/>
                    <a:pt x="938" y="881"/>
                  </a:cubicBezTo>
                  <a:cubicBezTo>
                    <a:pt x="1245" y="824"/>
                    <a:pt x="1549" y="750"/>
                    <a:pt x="1850" y="665"/>
                  </a:cubicBezTo>
                  <a:cubicBezTo>
                    <a:pt x="2151" y="580"/>
                    <a:pt x="2448" y="484"/>
                    <a:pt x="2740" y="375"/>
                  </a:cubicBezTo>
                  <a:cubicBezTo>
                    <a:pt x="2887" y="319"/>
                    <a:pt x="3032" y="261"/>
                    <a:pt x="3176" y="200"/>
                  </a:cubicBezTo>
                  <a:cubicBezTo>
                    <a:pt x="3319" y="139"/>
                    <a:pt x="3463" y="75"/>
                    <a:pt x="3602" y="1"/>
                  </a:cubicBezTo>
                  <a:close/>
                </a:path>
              </a:pathLst>
            </a:custGeom>
            <a:solidFill>
              <a:srgbClr val="6D2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7"/>
            <p:cNvSpPr/>
            <p:nvPr/>
          </p:nvSpPr>
          <p:spPr>
            <a:xfrm>
              <a:off x="-3334475" y="-2147950"/>
              <a:ext cx="369125" cy="448550"/>
            </a:xfrm>
            <a:custGeom>
              <a:avLst/>
              <a:gdLst/>
              <a:ahLst/>
              <a:cxnLst/>
              <a:rect l="l" t="t" r="r" b="b"/>
              <a:pathLst>
                <a:path w="14765" h="17942" extrusionOk="0">
                  <a:moveTo>
                    <a:pt x="14747" y="1"/>
                  </a:moveTo>
                  <a:cubicBezTo>
                    <a:pt x="14747" y="1"/>
                    <a:pt x="9145" y="377"/>
                    <a:pt x="7014" y="1982"/>
                  </a:cubicBezTo>
                  <a:cubicBezTo>
                    <a:pt x="1308" y="6277"/>
                    <a:pt x="0" y="14679"/>
                    <a:pt x="0" y="14679"/>
                  </a:cubicBezTo>
                  <a:lnTo>
                    <a:pt x="12515" y="17942"/>
                  </a:lnTo>
                  <a:lnTo>
                    <a:pt x="14764" y="11034"/>
                  </a:lnTo>
                  <a:lnTo>
                    <a:pt x="147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7"/>
            <p:cNvSpPr/>
            <p:nvPr/>
          </p:nvSpPr>
          <p:spPr>
            <a:xfrm>
              <a:off x="-3034250" y="-1843400"/>
              <a:ext cx="42825" cy="144850"/>
            </a:xfrm>
            <a:custGeom>
              <a:avLst/>
              <a:gdLst/>
              <a:ahLst/>
              <a:cxnLst/>
              <a:rect l="l" t="t" r="r" b="b"/>
              <a:pathLst>
                <a:path w="1713" h="5794" fill="none" extrusionOk="0">
                  <a:moveTo>
                    <a:pt x="0" y="5793"/>
                  </a:moveTo>
                  <a:cubicBezTo>
                    <a:pt x="655" y="2592"/>
                    <a:pt x="1712" y="1"/>
                    <a:pt x="1712" y="1"/>
                  </a:cubicBez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7"/>
            <p:cNvSpPr/>
            <p:nvPr/>
          </p:nvSpPr>
          <p:spPr>
            <a:xfrm>
              <a:off x="-2594275" y="-1975875"/>
              <a:ext cx="51600" cy="193500"/>
            </a:xfrm>
            <a:custGeom>
              <a:avLst/>
              <a:gdLst/>
              <a:ahLst/>
              <a:cxnLst/>
              <a:rect l="l" t="t" r="r" b="b"/>
              <a:pathLst>
                <a:path w="2064" h="7740" fill="none" extrusionOk="0">
                  <a:moveTo>
                    <a:pt x="2063" y="7739"/>
                  </a:moveTo>
                  <a:cubicBezTo>
                    <a:pt x="1154" y="2942"/>
                    <a:pt x="1" y="1"/>
                    <a:pt x="1" y="1"/>
                  </a:cubicBez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7"/>
            <p:cNvSpPr/>
            <p:nvPr/>
          </p:nvSpPr>
          <p:spPr>
            <a:xfrm>
              <a:off x="-3323425" y="-1829750"/>
              <a:ext cx="299125" cy="88400"/>
            </a:xfrm>
            <a:custGeom>
              <a:avLst/>
              <a:gdLst/>
              <a:ahLst/>
              <a:cxnLst/>
              <a:rect l="l" t="t" r="r" b="b"/>
              <a:pathLst>
                <a:path w="11965" h="3536" fill="none" extrusionOk="0">
                  <a:moveTo>
                    <a:pt x="0" y="0"/>
                  </a:moveTo>
                  <a:lnTo>
                    <a:pt x="11964" y="3535"/>
                  </a:ln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7"/>
            <p:cNvSpPr/>
            <p:nvPr/>
          </p:nvSpPr>
          <p:spPr>
            <a:xfrm>
              <a:off x="-2551025" y="-1864850"/>
              <a:ext cx="154675" cy="41625"/>
            </a:xfrm>
            <a:custGeom>
              <a:avLst/>
              <a:gdLst/>
              <a:ahLst/>
              <a:cxnLst/>
              <a:rect l="l" t="t" r="r" b="b"/>
              <a:pathLst>
                <a:path w="6187" h="1665" fill="none" extrusionOk="0">
                  <a:moveTo>
                    <a:pt x="6186" y="1"/>
                  </a:moveTo>
                  <a:lnTo>
                    <a:pt x="0" y="1665"/>
                  </a:ln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7"/>
            <p:cNvSpPr/>
            <p:nvPr/>
          </p:nvSpPr>
          <p:spPr>
            <a:xfrm>
              <a:off x="-2995625" y="-2145050"/>
              <a:ext cx="260800" cy="73350"/>
            </a:xfrm>
            <a:custGeom>
              <a:avLst/>
              <a:gdLst/>
              <a:ahLst/>
              <a:cxnLst/>
              <a:rect l="l" t="t" r="r" b="b"/>
              <a:pathLst>
                <a:path w="10432" h="2934" fill="none" extrusionOk="0">
                  <a:moveTo>
                    <a:pt x="0" y="1"/>
                  </a:moveTo>
                  <a:cubicBezTo>
                    <a:pt x="0" y="1"/>
                    <a:pt x="1498" y="2933"/>
                    <a:pt x="5872" y="2640"/>
                  </a:cubicBezTo>
                  <a:cubicBezTo>
                    <a:pt x="10246" y="2346"/>
                    <a:pt x="10431" y="548"/>
                    <a:pt x="10431" y="548"/>
                  </a:cubicBez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7"/>
            <p:cNvSpPr/>
            <p:nvPr/>
          </p:nvSpPr>
          <p:spPr>
            <a:xfrm>
              <a:off x="-2054400" y="-2035750"/>
              <a:ext cx="347675" cy="335925"/>
            </a:xfrm>
            <a:custGeom>
              <a:avLst/>
              <a:gdLst/>
              <a:ahLst/>
              <a:cxnLst/>
              <a:rect l="l" t="t" r="r" b="b"/>
              <a:pathLst>
                <a:path w="13907" h="13437" extrusionOk="0">
                  <a:moveTo>
                    <a:pt x="11611" y="1"/>
                  </a:moveTo>
                  <a:cubicBezTo>
                    <a:pt x="11076" y="1"/>
                    <a:pt x="8701" y="2418"/>
                    <a:pt x="8323" y="2418"/>
                  </a:cubicBezTo>
                  <a:cubicBezTo>
                    <a:pt x="8320" y="2418"/>
                    <a:pt x="8317" y="2418"/>
                    <a:pt x="8314" y="2418"/>
                  </a:cubicBezTo>
                  <a:cubicBezTo>
                    <a:pt x="7951" y="2374"/>
                    <a:pt x="9092" y="1159"/>
                    <a:pt x="8677" y="1028"/>
                  </a:cubicBezTo>
                  <a:cubicBezTo>
                    <a:pt x="8673" y="1027"/>
                    <a:pt x="8668" y="1026"/>
                    <a:pt x="8662" y="1026"/>
                  </a:cubicBezTo>
                  <a:cubicBezTo>
                    <a:pt x="8095" y="1026"/>
                    <a:pt x="1" y="7315"/>
                    <a:pt x="1" y="7315"/>
                  </a:cubicBezTo>
                  <a:lnTo>
                    <a:pt x="5354" y="13436"/>
                  </a:lnTo>
                  <a:cubicBezTo>
                    <a:pt x="9329" y="9471"/>
                    <a:pt x="13907" y="3616"/>
                    <a:pt x="13560" y="3299"/>
                  </a:cubicBezTo>
                  <a:cubicBezTo>
                    <a:pt x="13534" y="3275"/>
                    <a:pt x="13496" y="3263"/>
                    <a:pt x="13449" y="3263"/>
                  </a:cubicBezTo>
                  <a:cubicBezTo>
                    <a:pt x="12894" y="3263"/>
                    <a:pt x="11060" y="4873"/>
                    <a:pt x="11060" y="4873"/>
                  </a:cubicBezTo>
                  <a:cubicBezTo>
                    <a:pt x="11060" y="4873"/>
                    <a:pt x="13805" y="2266"/>
                    <a:pt x="13543" y="1958"/>
                  </a:cubicBezTo>
                  <a:cubicBezTo>
                    <a:pt x="13526" y="1938"/>
                    <a:pt x="13498" y="1929"/>
                    <a:pt x="13459" y="1929"/>
                  </a:cubicBezTo>
                  <a:cubicBezTo>
                    <a:pt x="12897" y="1929"/>
                    <a:pt x="10176" y="3916"/>
                    <a:pt x="10176" y="3916"/>
                  </a:cubicBezTo>
                  <a:cubicBezTo>
                    <a:pt x="10176" y="3916"/>
                    <a:pt x="13248" y="979"/>
                    <a:pt x="12989" y="687"/>
                  </a:cubicBezTo>
                  <a:cubicBezTo>
                    <a:pt x="12962" y="657"/>
                    <a:pt x="12921" y="643"/>
                    <a:pt x="12868" y="643"/>
                  </a:cubicBezTo>
                  <a:cubicBezTo>
                    <a:pt x="12186" y="643"/>
                    <a:pt x="9495" y="2905"/>
                    <a:pt x="9495" y="2905"/>
                  </a:cubicBezTo>
                  <a:cubicBezTo>
                    <a:pt x="9495" y="2905"/>
                    <a:pt x="12187" y="343"/>
                    <a:pt x="11672" y="16"/>
                  </a:cubicBezTo>
                  <a:cubicBezTo>
                    <a:pt x="11656" y="6"/>
                    <a:pt x="11636" y="1"/>
                    <a:pt x="11611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7"/>
            <p:cNvSpPr/>
            <p:nvPr/>
          </p:nvSpPr>
          <p:spPr>
            <a:xfrm>
              <a:off x="-1895000" y="-1966350"/>
              <a:ext cx="33825" cy="66175"/>
            </a:xfrm>
            <a:custGeom>
              <a:avLst/>
              <a:gdLst/>
              <a:ahLst/>
              <a:cxnLst/>
              <a:rect l="l" t="t" r="r" b="b"/>
              <a:pathLst>
                <a:path w="1353" h="2647" fill="none" extrusionOk="0">
                  <a:moveTo>
                    <a:pt x="1353" y="1"/>
                  </a:moveTo>
                  <a:cubicBezTo>
                    <a:pt x="1353" y="1"/>
                    <a:pt x="754" y="1495"/>
                    <a:pt x="0" y="2647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7"/>
            <p:cNvSpPr/>
            <p:nvPr/>
          </p:nvSpPr>
          <p:spPr>
            <a:xfrm>
              <a:off x="-1869775" y="-1909100"/>
              <a:ext cx="78825" cy="26450"/>
            </a:xfrm>
            <a:custGeom>
              <a:avLst/>
              <a:gdLst/>
              <a:ahLst/>
              <a:cxnLst/>
              <a:rect l="l" t="t" r="r" b="b"/>
              <a:pathLst>
                <a:path w="3153" h="1058" fill="none" extrusionOk="0">
                  <a:moveTo>
                    <a:pt x="1" y="1058"/>
                  </a:moveTo>
                  <a:cubicBezTo>
                    <a:pt x="882" y="158"/>
                    <a:pt x="2053" y="0"/>
                    <a:pt x="3153" y="51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7"/>
            <p:cNvSpPr/>
            <p:nvPr/>
          </p:nvSpPr>
          <p:spPr>
            <a:xfrm>
              <a:off x="-2885300" y="-1478500"/>
              <a:ext cx="1587175" cy="724950"/>
            </a:xfrm>
            <a:custGeom>
              <a:avLst/>
              <a:gdLst/>
              <a:ahLst/>
              <a:cxnLst/>
              <a:rect l="l" t="t" r="r" b="b"/>
              <a:pathLst>
                <a:path w="63487" h="28998" extrusionOk="0">
                  <a:moveTo>
                    <a:pt x="35633" y="0"/>
                  </a:moveTo>
                  <a:cubicBezTo>
                    <a:pt x="35458" y="0"/>
                    <a:pt x="35283" y="6"/>
                    <a:pt x="35107" y="18"/>
                  </a:cubicBezTo>
                  <a:cubicBezTo>
                    <a:pt x="30978" y="296"/>
                    <a:pt x="7620" y="9394"/>
                    <a:pt x="7620" y="9394"/>
                  </a:cubicBezTo>
                  <a:lnTo>
                    <a:pt x="700" y="22154"/>
                  </a:lnTo>
                  <a:cubicBezTo>
                    <a:pt x="700" y="22154"/>
                    <a:pt x="1" y="26345"/>
                    <a:pt x="4072" y="26345"/>
                  </a:cubicBezTo>
                  <a:cubicBezTo>
                    <a:pt x="4211" y="26345"/>
                    <a:pt x="4355" y="26340"/>
                    <a:pt x="4505" y="26330"/>
                  </a:cubicBezTo>
                  <a:cubicBezTo>
                    <a:pt x="15575" y="25587"/>
                    <a:pt x="33221" y="12398"/>
                    <a:pt x="33221" y="12398"/>
                  </a:cubicBezTo>
                  <a:lnTo>
                    <a:pt x="54666" y="28998"/>
                  </a:lnTo>
                  <a:lnTo>
                    <a:pt x="63487" y="19587"/>
                  </a:lnTo>
                  <a:cubicBezTo>
                    <a:pt x="63487" y="19587"/>
                    <a:pt x="48971" y="7471"/>
                    <a:pt x="44702" y="4195"/>
                  </a:cubicBezTo>
                  <a:cubicBezTo>
                    <a:pt x="42997" y="2888"/>
                    <a:pt x="39548" y="0"/>
                    <a:pt x="35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7"/>
            <p:cNvSpPr/>
            <p:nvPr/>
          </p:nvSpPr>
          <p:spPr>
            <a:xfrm>
              <a:off x="-2776725" y="-1222825"/>
              <a:ext cx="1287025" cy="438400"/>
            </a:xfrm>
            <a:custGeom>
              <a:avLst/>
              <a:gdLst/>
              <a:ahLst/>
              <a:cxnLst/>
              <a:rect l="l" t="t" r="r" b="b"/>
              <a:pathLst>
                <a:path w="51481" h="17536" fill="none" extrusionOk="0">
                  <a:moveTo>
                    <a:pt x="1" y="13697"/>
                  </a:moveTo>
                  <a:cubicBezTo>
                    <a:pt x="9546" y="13056"/>
                    <a:pt x="23946" y="2670"/>
                    <a:pt x="27768" y="350"/>
                  </a:cubicBezTo>
                  <a:cubicBezTo>
                    <a:pt x="28344" y="1"/>
                    <a:pt x="29075" y="43"/>
                    <a:pt x="29606" y="456"/>
                  </a:cubicBezTo>
                  <a:lnTo>
                    <a:pt x="51481" y="17536"/>
                  </a:lnTo>
                </a:path>
              </a:pathLst>
            </a:custGeom>
            <a:noFill/>
            <a:ln w="9050" cap="flat" cmpd="sng">
              <a:solidFill>
                <a:schemeClr val="accent2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7"/>
            <p:cNvSpPr/>
            <p:nvPr/>
          </p:nvSpPr>
          <p:spPr>
            <a:xfrm>
              <a:off x="-3190125" y="-1574200"/>
              <a:ext cx="1382575" cy="829750"/>
            </a:xfrm>
            <a:custGeom>
              <a:avLst/>
              <a:gdLst/>
              <a:ahLst/>
              <a:cxnLst/>
              <a:rect l="l" t="t" r="r" b="b"/>
              <a:pathLst>
                <a:path w="55303" h="33190" extrusionOk="0">
                  <a:moveTo>
                    <a:pt x="37482" y="0"/>
                  </a:moveTo>
                  <a:cubicBezTo>
                    <a:pt x="34551" y="0"/>
                    <a:pt x="31436" y="1410"/>
                    <a:pt x="27830" y="3503"/>
                  </a:cubicBezTo>
                  <a:cubicBezTo>
                    <a:pt x="24544" y="5408"/>
                    <a:pt x="14314" y="14402"/>
                    <a:pt x="14314" y="14402"/>
                  </a:cubicBezTo>
                  <a:lnTo>
                    <a:pt x="1759" y="15246"/>
                  </a:lnTo>
                  <a:cubicBezTo>
                    <a:pt x="1759" y="15246"/>
                    <a:pt x="0" y="30755"/>
                    <a:pt x="12464" y="30755"/>
                  </a:cubicBezTo>
                  <a:cubicBezTo>
                    <a:pt x="12813" y="30755"/>
                    <a:pt x="13173" y="30743"/>
                    <a:pt x="13545" y="30718"/>
                  </a:cubicBezTo>
                  <a:cubicBezTo>
                    <a:pt x="23161" y="30072"/>
                    <a:pt x="35246" y="16386"/>
                    <a:pt x="35246" y="16386"/>
                  </a:cubicBezTo>
                  <a:lnTo>
                    <a:pt x="42672" y="33190"/>
                  </a:lnTo>
                  <a:lnTo>
                    <a:pt x="55302" y="29445"/>
                  </a:lnTo>
                  <a:cubicBezTo>
                    <a:pt x="55302" y="29445"/>
                    <a:pt x="49091" y="13845"/>
                    <a:pt x="46960" y="8549"/>
                  </a:cubicBezTo>
                  <a:cubicBezTo>
                    <a:pt x="45147" y="4042"/>
                    <a:pt x="41876" y="500"/>
                    <a:pt x="38612" y="73"/>
                  </a:cubicBezTo>
                  <a:cubicBezTo>
                    <a:pt x="38238" y="24"/>
                    <a:pt x="37861" y="0"/>
                    <a:pt x="374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7"/>
            <p:cNvSpPr/>
            <p:nvPr/>
          </p:nvSpPr>
          <p:spPr>
            <a:xfrm>
              <a:off x="-3076000" y="-1256750"/>
              <a:ext cx="1003600" cy="497200"/>
            </a:xfrm>
            <a:custGeom>
              <a:avLst/>
              <a:gdLst/>
              <a:ahLst/>
              <a:cxnLst/>
              <a:rect l="l" t="t" r="r" b="b"/>
              <a:pathLst>
                <a:path w="40144" h="19888" fill="none" extrusionOk="0">
                  <a:moveTo>
                    <a:pt x="811" y="2305"/>
                  </a:moveTo>
                  <a:cubicBezTo>
                    <a:pt x="811" y="2305"/>
                    <a:pt x="0" y="15853"/>
                    <a:pt x="9762" y="15197"/>
                  </a:cubicBezTo>
                  <a:cubicBezTo>
                    <a:pt x="15611" y="14804"/>
                    <a:pt x="27110" y="3186"/>
                    <a:pt x="30368" y="374"/>
                  </a:cubicBezTo>
                  <a:cubicBezTo>
                    <a:pt x="30802" y="1"/>
                    <a:pt x="31472" y="153"/>
                    <a:pt x="31701" y="677"/>
                  </a:cubicBezTo>
                  <a:lnTo>
                    <a:pt x="40143" y="19888"/>
                  </a:lnTo>
                </a:path>
              </a:pathLst>
            </a:custGeom>
            <a:noFill/>
            <a:ln w="9050" cap="flat" cmpd="sng">
              <a:solidFill>
                <a:schemeClr val="accent3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7"/>
            <p:cNvSpPr/>
            <p:nvPr/>
          </p:nvSpPr>
          <p:spPr>
            <a:xfrm>
              <a:off x="-3052900" y="-1206350"/>
              <a:ext cx="104275" cy="91850"/>
            </a:xfrm>
            <a:custGeom>
              <a:avLst/>
              <a:gdLst/>
              <a:ahLst/>
              <a:cxnLst/>
              <a:rect l="l" t="t" r="r" b="b"/>
              <a:pathLst>
                <a:path w="4171" h="3674" fill="none" extrusionOk="0">
                  <a:moveTo>
                    <a:pt x="0" y="3674"/>
                  </a:moveTo>
                  <a:cubicBezTo>
                    <a:pt x="0" y="3674"/>
                    <a:pt x="3871" y="3198"/>
                    <a:pt x="4170" y="1"/>
                  </a:cubicBezTo>
                </a:path>
              </a:pathLst>
            </a:custGeom>
            <a:noFill/>
            <a:ln w="9050" cap="flat" cmpd="sng">
              <a:solidFill>
                <a:schemeClr val="accent3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7"/>
            <p:cNvSpPr/>
            <p:nvPr/>
          </p:nvSpPr>
          <p:spPr>
            <a:xfrm>
              <a:off x="-2149125" y="-898325"/>
              <a:ext cx="317525" cy="95500"/>
            </a:xfrm>
            <a:custGeom>
              <a:avLst/>
              <a:gdLst/>
              <a:ahLst/>
              <a:cxnLst/>
              <a:rect l="l" t="t" r="r" b="b"/>
              <a:pathLst>
                <a:path w="12701" h="3820" fill="none" extrusionOk="0">
                  <a:moveTo>
                    <a:pt x="0" y="3820"/>
                  </a:moveTo>
                  <a:lnTo>
                    <a:pt x="12701" y="0"/>
                  </a:lnTo>
                </a:path>
              </a:pathLst>
            </a:custGeom>
            <a:noFill/>
            <a:ln w="9050" cap="flat" cmpd="sng">
              <a:solidFill>
                <a:schemeClr val="accent3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7"/>
            <p:cNvSpPr/>
            <p:nvPr/>
          </p:nvSpPr>
          <p:spPr>
            <a:xfrm>
              <a:off x="-1570025" y="-1030950"/>
              <a:ext cx="221400" cy="237675"/>
            </a:xfrm>
            <a:custGeom>
              <a:avLst/>
              <a:gdLst/>
              <a:ahLst/>
              <a:cxnLst/>
              <a:rect l="l" t="t" r="r" b="b"/>
              <a:pathLst>
                <a:path w="8856" h="9507" fill="none" extrusionOk="0">
                  <a:moveTo>
                    <a:pt x="1" y="9506"/>
                  </a:moveTo>
                  <a:lnTo>
                    <a:pt x="8855" y="0"/>
                  </a:lnTo>
                </a:path>
              </a:pathLst>
            </a:custGeom>
            <a:noFill/>
            <a:ln w="9050" cap="flat" cmpd="sng">
              <a:solidFill>
                <a:schemeClr val="accent2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oogle Shape;823;p37"/>
          <p:cNvGrpSpPr/>
          <p:nvPr/>
        </p:nvGrpSpPr>
        <p:grpSpPr>
          <a:xfrm>
            <a:off x="-9221367" y="654604"/>
            <a:ext cx="92910" cy="92843"/>
            <a:chOff x="5627413" y="1896725"/>
            <a:chExt cx="68950" cy="68900"/>
          </a:xfrm>
        </p:grpSpPr>
        <p:sp>
          <p:nvSpPr>
            <p:cNvPr id="824" name="Google Shape;824;p37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7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529;p35">
            <a:extLst>
              <a:ext uri="{FF2B5EF4-FFF2-40B4-BE49-F238E27FC236}">
                <a16:creationId xmlns:a16="http://schemas.microsoft.com/office/drawing/2014/main" id="{383D75D1-96EF-6A45-9F5B-07EA68F6950B}"/>
              </a:ext>
            </a:extLst>
          </p:cNvPr>
          <p:cNvSpPr txBox="1">
            <a:spLocks/>
          </p:cNvSpPr>
          <p:nvPr/>
        </p:nvSpPr>
        <p:spPr>
          <a:xfrm>
            <a:off x="671873" y="958537"/>
            <a:ext cx="6224549" cy="2766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bril Fatface"/>
              <a:buNone/>
              <a:defRPr sz="18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3600" dirty="0"/>
              <a:t>WHAT IS POLITICAL COMMUNICATION ABOUT?</a:t>
            </a:r>
          </a:p>
        </p:txBody>
      </p:sp>
    </p:spTree>
    <p:extLst>
      <p:ext uri="{BB962C8B-B14F-4D97-AF65-F5344CB8AC3E}">
        <p14:creationId xmlns:p14="http://schemas.microsoft.com/office/powerpoint/2010/main" val="37013730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A new era of media and politics?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42B763-B26E-C247-AC39-8D9633F001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D9E9E344-19CE-9C48-84A7-1286219E0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37" y="909450"/>
            <a:ext cx="4190926" cy="423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3C4A3BB-AB8E-DB4F-A0D4-2A364662B8FE}"/>
              </a:ext>
            </a:extLst>
          </p:cNvPr>
          <p:cNvSpPr txBox="1"/>
          <p:nvPr/>
        </p:nvSpPr>
        <p:spPr>
          <a:xfrm>
            <a:off x="6851184" y="4872374"/>
            <a:ext cx="229281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E79898"/>
              </a:buClr>
              <a:buSzPts val="1100"/>
            </a:pPr>
            <a:r>
              <a:rPr lang="en-US" sz="1100" dirty="0">
                <a:solidFill>
                  <a:srgbClr val="224253"/>
                </a:solidFill>
                <a:latin typeface="DM Sans"/>
                <a:sym typeface="DM Sans"/>
              </a:rPr>
              <a:t>Source: </a:t>
            </a:r>
            <a:r>
              <a:rPr lang="en-US" sz="1100" dirty="0">
                <a:solidFill>
                  <a:srgbClr val="224253"/>
                </a:solidFill>
                <a:latin typeface="DM Sans"/>
                <a:sym typeface="DM Sans"/>
                <a:hlinkClick r:id="rId4"/>
              </a:rPr>
              <a:t>Hilbert &amp; López (2012)</a:t>
            </a:r>
            <a:endParaRPr lang="en-US" sz="1100" dirty="0">
              <a:solidFill>
                <a:srgbClr val="224253"/>
              </a:solidFill>
              <a:latin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9748359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2"/>
          <p:cNvSpPr txBox="1">
            <a:spLocks noGrp="1"/>
          </p:cNvSpPr>
          <p:nvPr>
            <p:ph type="body" idx="1"/>
          </p:nvPr>
        </p:nvSpPr>
        <p:spPr>
          <a:xfrm>
            <a:off x="743525" y="1204100"/>
            <a:ext cx="7377000" cy="32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dk1"/>
              </a:buClr>
              <a:buSzPts val="1100"/>
            </a:pPr>
            <a:r>
              <a:rPr lang="en-US" sz="2400" dirty="0"/>
              <a:t>The composition of audiences</a:t>
            </a:r>
          </a:p>
          <a:p>
            <a:pPr marL="171450" indent="-171450">
              <a:buClr>
                <a:schemeClr val="dk1"/>
              </a:buClr>
              <a:buSzPts val="1100"/>
            </a:pPr>
            <a:endParaRPr lang="en-US" sz="24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400" dirty="0"/>
              <a:t>The delivery of information</a:t>
            </a:r>
          </a:p>
          <a:p>
            <a:pPr marL="171450" indent="-171450">
              <a:buClr>
                <a:schemeClr val="dk1"/>
              </a:buClr>
              <a:buSzPts val="1100"/>
            </a:pPr>
            <a:endParaRPr lang="en-US" sz="24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400" dirty="0"/>
              <a:t>The experience of politics itself</a:t>
            </a:r>
          </a:p>
          <a:p>
            <a:pPr marL="171450" indent="-171450">
              <a:buClr>
                <a:schemeClr val="dk1"/>
              </a:buClr>
              <a:buSzPts val="1100"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A new era of media and politics?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4886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2"/>
          <p:cNvSpPr txBox="1">
            <a:spLocks noGrp="1"/>
          </p:cNvSpPr>
          <p:nvPr>
            <p:ph type="body" idx="1"/>
          </p:nvPr>
        </p:nvSpPr>
        <p:spPr>
          <a:xfrm>
            <a:off x="743525" y="1204100"/>
            <a:ext cx="7377000" cy="39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dk1"/>
              </a:buClr>
              <a:buSzPts val="1100"/>
            </a:pPr>
            <a:r>
              <a:rPr lang="en-US" sz="2400" dirty="0"/>
              <a:t>The composition of audiences: 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800" dirty="0"/>
              <a:t>Less dense memberships in a group-based society networked through political parties, churches, unions, and service organizations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800" dirty="0"/>
              <a:t>The fragmented audience in an era of selective exposure</a:t>
            </a:r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400" dirty="0"/>
              <a:t>The delivery of information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800" dirty="0"/>
              <a:t>The increasing capacity of consumers to choose from a multitude of media channels (which also enable user-generated content)</a:t>
            </a:r>
            <a:endParaRPr lang="en-US" sz="24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400" dirty="0"/>
              <a:t>The experience of politics/</a:t>
            </a:r>
            <a:r>
              <a:rPr lang="en-US" sz="2400"/>
              <a:t>political information</a:t>
            </a:r>
            <a:endParaRPr lang="en-US" sz="24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800" dirty="0"/>
              <a:t>The demise of the inadvertent audience</a:t>
            </a:r>
          </a:p>
          <a:p>
            <a:pPr marL="628650" lvl="1" indent="-171450">
              <a:buClr>
                <a:schemeClr val="dk1"/>
              </a:buClr>
              <a:buSzPts val="1100"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A new era of media and politics?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9573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529;p35">
            <a:extLst>
              <a:ext uri="{FF2B5EF4-FFF2-40B4-BE49-F238E27FC236}">
                <a16:creationId xmlns:a16="http://schemas.microsoft.com/office/drawing/2014/main" id="{68278906-3A3F-2F44-B45E-51341CA55529}"/>
              </a:ext>
            </a:extLst>
          </p:cNvPr>
          <p:cNvSpPr txBox="1">
            <a:spLocks/>
          </p:cNvSpPr>
          <p:nvPr/>
        </p:nvSpPr>
        <p:spPr>
          <a:xfrm>
            <a:off x="0" y="357604"/>
            <a:ext cx="8748234" cy="1500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bril Fatface"/>
              <a:buNone/>
              <a:defRPr sz="18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dirty="0"/>
              <a:t>What have changed in media?</a:t>
            </a:r>
          </a:p>
          <a:p>
            <a:r>
              <a:rPr lang="en-US" sz="2800" dirty="0"/>
              <a:t> (traditional offline media vs. Internet/Social media)</a:t>
            </a:r>
          </a:p>
        </p:txBody>
      </p:sp>
      <p:grpSp>
        <p:nvGrpSpPr>
          <p:cNvPr id="99" name="Google Shape;1768;p58">
            <a:extLst>
              <a:ext uri="{FF2B5EF4-FFF2-40B4-BE49-F238E27FC236}">
                <a16:creationId xmlns:a16="http://schemas.microsoft.com/office/drawing/2014/main" id="{A792E3A2-A2BC-8E43-AA06-C2439D7B3453}"/>
              </a:ext>
            </a:extLst>
          </p:cNvPr>
          <p:cNvGrpSpPr/>
          <p:nvPr/>
        </p:nvGrpSpPr>
        <p:grpSpPr>
          <a:xfrm>
            <a:off x="714471" y="1852426"/>
            <a:ext cx="1771277" cy="3291074"/>
            <a:chOff x="667625" y="876675"/>
            <a:chExt cx="1745175" cy="3242575"/>
          </a:xfrm>
        </p:grpSpPr>
        <p:sp>
          <p:nvSpPr>
            <p:cNvPr id="100" name="Google Shape;1769;p58">
              <a:extLst>
                <a:ext uri="{FF2B5EF4-FFF2-40B4-BE49-F238E27FC236}">
                  <a16:creationId xmlns:a16="http://schemas.microsoft.com/office/drawing/2014/main" id="{1E5BF4AF-564F-2A43-BE6D-5A88B7C01762}"/>
                </a:ext>
              </a:extLst>
            </p:cNvPr>
            <p:cNvSpPr/>
            <p:nvPr/>
          </p:nvSpPr>
          <p:spPr>
            <a:xfrm>
              <a:off x="746475" y="2574975"/>
              <a:ext cx="666825" cy="1330400"/>
            </a:xfrm>
            <a:custGeom>
              <a:avLst/>
              <a:gdLst/>
              <a:ahLst/>
              <a:cxnLst/>
              <a:rect l="l" t="t" r="r" b="b"/>
              <a:pathLst>
                <a:path w="26673" h="53216" extrusionOk="0">
                  <a:moveTo>
                    <a:pt x="14139" y="1"/>
                  </a:moveTo>
                  <a:cubicBezTo>
                    <a:pt x="14139" y="1"/>
                    <a:pt x="13696" y="19510"/>
                    <a:pt x="12505" y="26202"/>
                  </a:cubicBezTo>
                  <a:cubicBezTo>
                    <a:pt x="11171" y="33701"/>
                    <a:pt x="0" y="48830"/>
                    <a:pt x="0" y="48830"/>
                  </a:cubicBezTo>
                  <a:lnTo>
                    <a:pt x="2583" y="51390"/>
                  </a:lnTo>
                  <a:lnTo>
                    <a:pt x="6416" y="53215"/>
                  </a:lnTo>
                  <a:cubicBezTo>
                    <a:pt x="6416" y="53215"/>
                    <a:pt x="16183" y="43881"/>
                    <a:pt x="21688" y="32196"/>
                  </a:cubicBezTo>
                  <a:cubicBezTo>
                    <a:pt x="26461" y="22066"/>
                    <a:pt x="26673" y="1030"/>
                    <a:pt x="26673" y="1030"/>
                  </a:cubicBezTo>
                  <a:lnTo>
                    <a:pt x="14139" y="1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770;p58">
              <a:extLst>
                <a:ext uri="{FF2B5EF4-FFF2-40B4-BE49-F238E27FC236}">
                  <a16:creationId xmlns:a16="http://schemas.microsoft.com/office/drawing/2014/main" id="{6B13A8BD-83BC-0246-8490-E1C42D70A2FB}"/>
                </a:ext>
              </a:extLst>
            </p:cNvPr>
            <p:cNvSpPr/>
            <p:nvPr/>
          </p:nvSpPr>
          <p:spPr>
            <a:xfrm>
              <a:off x="667625" y="3779775"/>
              <a:ext cx="367250" cy="313825"/>
            </a:xfrm>
            <a:custGeom>
              <a:avLst/>
              <a:gdLst/>
              <a:ahLst/>
              <a:cxnLst/>
              <a:rect l="l" t="t" r="r" b="b"/>
              <a:pathLst>
                <a:path w="14690" h="12553" extrusionOk="0">
                  <a:moveTo>
                    <a:pt x="3417" y="1"/>
                  </a:moveTo>
                  <a:lnTo>
                    <a:pt x="86" y="3688"/>
                  </a:lnTo>
                  <a:cubicBezTo>
                    <a:pt x="0" y="3826"/>
                    <a:pt x="41" y="4007"/>
                    <a:pt x="179" y="4094"/>
                  </a:cubicBezTo>
                  <a:lnTo>
                    <a:pt x="13584" y="12538"/>
                  </a:lnTo>
                  <a:cubicBezTo>
                    <a:pt x="13599" y="12548"/>
                    <a:pt x="13616" y="12552"/>
                    <a:pt x="13633" y="12552"/>
                  </a:cubicBezTo>
                  <a:cubicBezTo>
                    <a:pt x="13927" y="12552"/>
                    <a:pt x="14515" y="11289"/>
                    <a:pt x="14518" y="11274"/>
                  </a:cubicBezTo>
                  <a:cubicBezTo>
                    <a:pt x="14640" y="10811"/>
                    <a:pt x="14690" y="10236"/>
                    <a:pt x="14525" y="9993"/>
                  </a:cubicBezTo>
                  <a:lnTo>
                    <a:pt x="10543" y="4135"/>
                  </a:lnTo>
                  <a:cubicBezTo>
                    <a:pt x="6736" y="3433"/>
                    <a:pt x="3417" y="1"/>
                    <a:pt x="34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771;p58">
              <a:extLst>
                <a:ext uri="{FF2B5EF4-FFF2-40B4-BE49-F238E27FC236}">
                  <a16:creationId xmlns:a16="http://schemas.microsoft.com/office/drawing/2014/main" id="{34557951-6779-7546-BA4B-B049AB8D54F3}"/>
                </a:ext>
              </a:extLst>
            </p:cNvPr>
            <p:cNvSpPr/>
            <p:nvPr/>
          </p:nvSpPr>
          <p:spPr>
            <a:xfrm>
              <a:off x="917075" y="3907950"/>
              <a:ext cx="40075" cy="20175"/>
            </a:xfrm>
            <a:custGeom>
              <a:avLst/>
              <a:gdLst/>
              <a:ahLst/>
              <a:cxnLst/>
              <a:rect l="l" t="t" r="r" b="b"/>
              <a:pathLst>
                <a:path w="1603" h="807" fill="none" extrusionOk="0">
                  <a:moveTo>
                    <a:pt x="1602" y="0"/>
                  </a:moveTo>
                  <a:cubicBezTo>
                    <a:pt x="1038" y="205"/>
                    <a:pt x="501" y="477"/>
                    <a:pt x="0" y="806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772;p58">
              <a:extLst>
                <a:ext uri="{FF2B5EF4-FFF2-40B4-BE49-F238E27FC236}">
                  <a16:creationId xmlns:a16="http://schemas.microsoft.com/office/drawing/2014/main" id="{B3DCB40D-0399-F54C-8B62-C70222A953F3}"/>
                </a:ext>
              </a:extLst>
            </p:cNvPr>
            <p:cNvSpPr/>
            <p:nvPr/>
          </p:nvSpPr>
          <p:spPr>
            <a:xfrm>
              <a:off x="934300" y="3929275"/>
              <a:ext cx="33550" cy="17525"/>
            </a:xfrm>
            <a:custGeom>
              <a:avLst/>
              <a:gdLst/>
              <a:ahLst/>
              <a:cxnLst/>
              <a:rect l="l" t="t" r="r" b="b"/>
              <a:pathLst>
                <a:path w="1342" h="701" fill="none" extrusionOk="0">
                  <a:moveTo>
                    <a:pt x="1341" y="1"/>
                  </a:moveTo>
                  <a:cubicBezTo>
                    <a:pt x="741" y="238"/>
                    <a:pt x="452" y="413"/>
                    <a:pt x="1" y="701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773;p58">
              <a:extLst>
                <a:ext uri="{FF2B5EF4-FFF2-40B4-BE49-F238E27FC236}">
                  <a16:creationId xmlns:a16="http://schemas.microsoft.com/office/drawing/2014/main" id="{6CCAAAA4-901B-CA4F-8BA7-43323F8DBEA1}"/>
                </a:ext>
              </a:extLst>
            </p:cNvPr>
            <p:cNvSpPr/>
            <p:nvPr/>
          </p:nvSpPr>
          <p:spPr>
            <a:xfrm>
              <a:off x="946550" y="3946125"/>
              <a:ext cx="31100" cy="15875"/>
            </a:xfrm>
            <a:custGeom>
              <a:avLst/>
              <a:gdLst/>
              <a:ahLst/>
              <a:cxnLst/>
              <a:rect l="l" t="t" r="r" b="b"/>
              <a:pathLst>
                <a:path w="1244" h="635" fill="none" extrusionOk="0">
                  <a:moveTo>
                    <a:pt x="1244" y="0"/>
                  </a:moveTo>
                  <a:cubicBezTo>
                    <a:pt x="842" y="153"/>
                    <a:pt x="373" y="420"/>
                    <a:pt x="0" y="635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774;p58">
              <a:extLst>
                <a:ext uri="{FF2B5EF4-FFF2-40B4-BE49-F238E27FC236}">
                  <a16:creationId xmlns:a16="http://schemas.microsoft.com/office/drawing/2014/main" id="{71D985F4-B622-4A4E-A116-54C3AB75D9E0}"/>
                </a:ext>
              </a:extLst>
            </p:cNvPr>
            <p:cNvSpPr/>
            <p:nvPr/>
          </p:nvSpPr>
          <p:spPr>
            <a:xfrm>
              <a:off x="681800" y="3856975"/>
              <a:ext cx="343400" cy="216275"/>
            </a:xfrm>
            <a:custGeom>
              <a:avLst/>
              <a:gdLst/>
              <a:ahLst/>
              <a:cxnLst/>
              <a:rect l="l" t="t" r="r" b="b"/>
              <a:pathLst>
                <a:path w="13736" h="8651" fill="none" extrusionOk="0">
                  <a:moveTo>
                    <a:pt x="1" y="0"/>
                  </a:moveTo>
                  <a:lnTo>
                    <a:pt x="13735" y="8651"/>
                  </a:ln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775;p58">
              <a:extLst>
                <a:ext uri="{FF2B5EF4-FFF2-40B4-BE49-F238E27FC236}">
                  <a16:creationId xmlns:a16="http://schemas.microsoft.com/office/drawing/2014/main" id="{A181160C-BB4A-1648-9BC3-8F0E236B4425}"/>
                </a:ext>
              </a:extLst>
            </p:cNvPr>
            <p:cNvSpPr/>
            <p:nvPr/>
          </p:nvSpPr>
          <p:spPr>
            <a:xfrm>
              <a:off x="723525" y="3812475"/>
              <a:ext cx="79375" cy="105725"/>
            </a:xfrm>
            <a:custGeom>
              <a:avLst/>
              <a:gdLst/>
              <a:ahLst/>
              <a:cxnLst/>
              <a:rect l="l" t="t" r="r" b="b"/>
              <a:pathLst>
                <a:path w="3175" h="4229" fill="none" extrusionOk="0">
                  <a:moveTo>
                    <a:pt x="0" y="1"/>
                  </a:moveTo>
                  <a:cubicBezTo>
                    <a:pt x="0" y="1"/>
                    <a:pt x="3174" y="2115"/>
                    <a:pt x="2217" y="4229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776;p58">
              <a:extLst>
                <a:ext uri="{FF2B5EF4-FFF2-40B4-BE49-F238E27FC236}">
                  <a16:creationId xmlns:a16="http://schemas.microsoft.com/office/drawing/2014/main" id="{F32FDFC5-3C65-D34B-9B2D-50C0E23F7B39}"/>
                </a:ext>
              </a:extLst>
            </p:cNvPr>
            <p:cNvSpPr/>
            <p:nvPr/>
          </p:nvSpPr>
          <p:spPr>
            <a:xfrm>
              <a:off x="954500" y="3999600"/>
              <a:ext cx="55850" cy="29125"/>
            </a:xfrm>
            <a:custGeom>
              <a:avLst/>
              <a:gdLst/>
              <a:ahLst/>
              <a:cxnLst/>
              <a:rect l="l" t="t" r="r" b="b"/>
              <a:pathLst>
                <a:path w="2234" h="1165" fill="none" extrusionOk="0">
                  <a:moveTo>
                    <a:pt x="2234" y="0"/>
                  </a:moveTo>
                  <a:cubicBezTo>
                    <a:pt x="2234" y="0"/>
                    <a:pt x="545" y="695"/>
                    <a:pt x="0" y="1165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777;p58">
              <a:extLst>
                <a:ext uri="{FF2B5EF4-FFF2-40B4-BE49-F238E27FC236}">
                  <a16:creationId xmlns:a16="http://schemas.microsoft.com/office/drawing/2014/main" id="{194B29EF-D201-C241-8ED1-D363A363866B}"/>
                </a:ext>
              </a:extLst>
            </p:cNvPr>
            <p:cNvSpPr/>
            <p:nvPr/>
          </p:nvSpPr>
          <p:spPr>
            <a:xfrm>
              <a:off x="1458350" y="2575025"/>
              <a:ext cx="296375" cy="1443675"/>
            </a:xfrm>
            <a:custGeom>
              <a:avLst/>
              <a:gdLst/>
              <a:ahLst/>
              <a:cxnLst/>
              <a:rect l="l" t="t" r="r" b="b"/>
              <a:pathLst>
                <a:path w="11855" h="57747" extrusionOk="0">
                  <a:moveTo>
                    <a:pt x="11401" y="0"/>
                  </a:moveTo>
                  <a:lnTo>
                    <a:pt x="0" y="8099"/>
                  </a:lnTo>
                  <a:cubicBezTo>
                    <a:pt x="0" y="8099"/>
                    <a:pt x="749" y="19502"/>
                    <a:pt x="1268" y="28223"/>
                  </a:cubicBezTo>
                  <a:cubicBezTo>
                    <a:pt x="1788" y="36946"/>
                    <a:pt x="2806" y="56855"/>
                    <a:pt x="2806" y="56855"/>
                  </a:cubicBezTo>
                  <a:lnTo>
                    <a:pt x="6580" y="57746"/>
                  </a:lnTo>
                  <a:lnTo>
                    <a:pt x="10768" y="57048"/>
                  </a:lnTo>
                  <a:cubicBezTo>
                    <a:pt x="10768" y="57048"/>
                    <a:pt x="11855" y="39860"/>
                    <a:pt x="11855" y="28471"/>
                  </a:cubicBezTo>
                  <a:cubicBezTo>
                    <a:pt x="11855" y="16693"/>
                    <a:pt x="11401" y="0"/>
                    <a:pt x="11401" y="0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778;p58">
              <a:extLst>
                <a:ext uri="{FF2B5EF4-FFF2-40B4-BE49-F238E27FC236}">
                  <a16:creationId xmlns:a16="http://schemas.microsoft.com/office/drawing/2014/main" id="{32C28C66-FF23-2043-946E-EAFE4C1309EB}"/>
                </a:ext>
              </a:extLst>
            </p:cNvPr>
            <p:cNvSpPr/>
            <p:nvPr/>
          </p:nvSpPr>
          <p:spPr>
            <a:xfrm>
              <a:off x="1506875" y="3980875"/>
              <a:ext cx="411475" cy="138375"/>
            </a:xfrm>
            <a:custGeom>
              <a:avLst/>
              <a:gdLst/>
              <a:ahLst/>
              <a:cxnLst/>
              <a:rect l="l" t="t" r="r" b="b"/>
              <a:pathLst>
                <a:path w="16459" h="5535" extrusionOk="0">
                  <a:moveTo>
                    <a:pt x="9059" y="1"/>
                  </a:moveTo>
                  <a:cubicBezTo>
                    <a:pt x="7641" y="575"/>
                    <a:pt x="6059" y="749"/>
                    <a:pt x="4663" y="749"/>
                  </a:cubicBezTo>
                  <a:cubicBezTo>
                    <a:pt x="2527" y="749"/>
                    <a:pt x="829" y="342"/>
                    <a:pt x="829" y="342"/>
                  </a:cubicBezTo>
                  <a:lnTo>
                    <a:pt x="0" y="5243"/>
                  </a:lnTo>
                  <a:cubicBezTo>
                    <a:pt x="1" y="5403"/>
                    <a:pt x="132" y="5534"/>
                    <a:pt x="293" y="5534"/>
                  </a:cubicBezTo>
                  <a:cubicBezTo>
                    <a:pt x="294" y="5534"/>
                    <a:pt x="295" y="5534"/>
                    <a:pt x="296" y="5534"/>
                  </a:cubicBezTo>
                  <a:lnTo>
                    <a:pt x="16139" y="5454"/>
                  </a:lnTo>
                  <a:cubicBezTo>
                    <a:pt x="16458" y="5451"/>
                    <a:pt x="16253" y="3901"/>
                    <a:pt x="16248" y="3886"/>
                  </a:cubicBezTo>
                  <a:cubicBezTo>
                    <a:pt x="16102" y="3431"/>
                    <a:pt x="15836" y="2918"/>
                    <a:pt x="15567" y="2803"/>
                  </a:cubicBezTo>
                  <a:lnTo>
                    <a:pt x="90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779;p58">
              <a:extLst>
                <a:ext uri="{FF2B5EF4-FFF2-40B4-BE49-F238E27FC236}">
                  <a16:creationId xmlns:a16="http://schemas.microsoft.com/office/drawing/2014/main" id="{E1D88DF2-A2EA-6D45-89A8-F422CDE4F288}"/>
                </a:ext>
              </a:extLst>
            </p:cNvPr>
            <p:cNvSpPr/>
            <p:nvPr/>
          </p:nvSpPr>
          <p:spPr>
            <a:xfrm>
              <a:off x="1745625" y="3987875"/>
              <a:ext cx="22925" cy="38575"/>
            </a:xfrm>
            <a:custGeom>
              <a:avLst/>
              <a:gdLst/>
              <a:ahLst/>
              <a:cxnLst/>
              <a:rect l="l" t="t" r="r" b="b"/>
              <a:pathLst>
                <a:path w="917" h="1543" fill="none" extrusionOk="0">
                  <a:moveTo>
                    <a:pt x="917" y="1"/>
                  </a:moveTo>
                  <a:cubicBezTo>
                    <a:pt x="552" y="477"/>
                    <a:pt x="244" y="993"/>
                    <a:pt x="0" y="1542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780;p58">
              <a:extLst>
                <a:ext uri="{FF2B5EF4-FFF2-40B4-BE49-F238E27FC236}">
                  <a16:creationId xmlns:a16="http://schemas.microsoft.com/office/drawing/2014/main" id="{7CABF057-0B4E-9647-A54C-D484064C04DB}"/>
                </a:ext>
              </a:extLst>
            </p:cNvPr>
            <p:cNvSpPr/>
            <p:nvPr/>
          </p:nvSpPr>
          <p:spPr>
            <a:xfrm>
              <a:off x="1770125" y="4000125"/>
              <a:ext cx="18900" cy="32775"/>
            </a:xfrm>
            <a:custGeom>
              <a:avLst/>
              <a:gdLst/>
              <a:ahLst/>
              <a:cxnLst/>
              <a:rect l="l" t="t" r="r" b="b"/>
              <a:pathLst>
                <a:path w="756" h="1311" fill="none" extrusionOk="0">
                  <a:moveTo>
                    <a:pt x="756" y="0"/>
                  </a:moveTo>
                  <a:cubicBezTo>
                    <a:pt x="379" y="524"/>
                    <a:pt x="228" y="826"/>
                    <a:pt x="1" y="1311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781;p58">
              <a:extLst>
                <a:ext uri="{FF2B5EF4-FFF2-40B4-BE49-F238E27FC236}">
                  <a16:creationId xmlns:a16="http://schemas.microsoft.com/office/drawing/2014/main" id="{92B533F3-D2D9-A74C-B72D-DC940D42BF54}"/>
                </a:ext>
              </a:extLst>
            </p:cNvPr>
            <p:cNvSpPr/>
            <p:nvPr/>
          </p:nvSpPr>
          <p:spPr>
            <a:xfrm>
              <a:off x="1788650" y="4009075"/>
              <a:ext cx="17725" cy="30100"/>
            </a:xfrm>
            <a:custGeom>
              <a:avLst/>
              <a:gdLst/>
              <a:ahLst/>
              <a:cxnLst/>
              <a:rect l="l" t="t" r="r" b="b"/>
              <a:pathLst>
                <a:path w="709" h="1204" fill="none" extrusionOk="0">
                  <a:moveTo>
                    <a:pt x="708" y="1"/>
                  </a:moveTo>
                  <a:cubicBezTo>
                    <a:pt x="452" y="346"/>
                    <a:pt x="199" y="823"/>
                    <a:pt x="1" y="1204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782;p58">
              <a:extLst>
                <a:ext uri="{FF2B5EF4-FFF2-40B4-BE49-F238E27FC236}">
                  <a16:creationId xmlns:a16="http://schemas.microsoft.com/office/drawing/2014/main" id="{FF9639C1-8D02-714B-A44E-90B8470CEB0E}"/>
                </a:ext>
              </a:extLst>
            </p:cNvPr>
            <p:cNvSpPr/>
            <p:nvPr/>
          </p:nvSpPr>
          <p:spPr>
            <a:xfrm>
              <a:off x="1508975" y="4090725"/>
              <a:ext cx="405800" cy="2100"/>
            </a:xfrm>
            <a:custGeom>
              <a:avLst/>
              <a:gdLst/>
              <a:ahLst/>
              <a:cxnLst/>
              <a:rect l="l" t="t" r="r" b="b"/>
              <a:pathLst>
                <a:path w="16232" h="84" fill="none" extrusionOk="0">
                  <a:moveTo>
                    <a:pt x="0" y="83"/>
                  </a:moveTo>
                  <a:lnTo>
                    <a:pt x="16231" y="0"/>
                  </a:ln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783;p58">
              <a:extLst>
                <a:ext uri="{FF2B5EF4-FFF2-40B4-BE49-F238E27FC236}">
                  <a16:creationId xmlns:a16="http://schemas.microsoft.com/office/drawing/2014/main" id="{6051FCE5-B007-0743-9EB2-B8EAD57C8927}"/>
                </a:ext>
              </a:extLst>
            </p:cNvPr>
            <p:cNvSpPr/>
            <p:nvPr/>
          </p:nvSpPr>
          <p:spPr>
            <a:xfrm>
              <a:off x="1520225" y="4032875"/>
              <a:ext cx="103575" cy="59375"/>
            </a:xfrm>
            <a:custGeom>
              <a:avLst/>
              <a:gdLst/>
              <a:ahLst/>
              <a:cxnLst/>
              <a:rect l="l" t="t" r="r" b="b"/>
              <a:pathLst>
                <a:path w="4143" h="2375" fill="none" extrusionOk="0">
                  <a:moveTo>
                    <a:pt x="1" y="1"/>
                  </a:moveTo>
                  <a:cubicBezTo>
                    <a:pt x="1" y="1"/>
                    <a:pt x="3814" y="78"/>
                    <a:pt x="4142" y="2375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784;p58">
              <a:extLst>
                <a:ext uri="{FF2B5EF4-FFF2-40B4-BE49-F238E27FC236}">
                  <a16:creationId xmlns:a16="http://schemas.microsoft.com/office/drawing/2014/main" id="{BC55E35B-52EA-8744-B477-B32E1D3B04E6}"/>
                </a:ext>
              </a:extLst>
            </p:cNvPr>
            <p:cNvSpPr/>
            <p:nvPr/>
          </p:nvSpPr>
          <p:spPr>
            <a:xfrm>
              <a:off x="1831200" y="4036600"/>
              <a:ext cx="31500" cy="54575"/>
            </a:xfrm>
            <a:custGeom>
              <a:avLst/>
              <a:gdLst/>
              <a:ahLst/>
              <a:cxnLst/>
              <a:rect l="l" t="t" r="r" b="b"/>
              <a:pathLst>
                <a:path w="1260" h="2183" fill="none" extrusionOk="0">
                  <a:moveTo>
                    <a:pt x="1260" y="0"/>
                  </a:moveTo>
                  <a:cubicBezTo>
                    <a:pt x="1260" y="0"/>
                    <a:pt x="208" y="1493"/>
                    <a:pt x="0" y="2182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785;p58">
              <a:extLst>
                <a:ext uri="{FF2B5EF4-FFF2-40B4-BE49-F238E27FC236}">
                  <a16:creationId xmlns:a16="http://schemas.microsoft.com/office/drawing/2014/main" id="{6A2A8F77-8B98-5545-A4E4-153F51CF0407}"/>
                </a:ext>
              </a:extLst>
            </p:cNvPr>
            <p:cNvSpPr/>
            <p:nvPr/>
          </p:nvSpPr>
          <p:spPr>
            <a:xfrm>
              <a:off x="1051750" y="1162750"/>
              <a:ext cx="686925" cy="665700"/>
            </a:xfrm>
            <a:custGeom>
              <a:avLst/>
              <a:gdLst/>
              <a:ahLst/>
              <a:cxnLst/>
              <a:rect l="l" t="t" r="r" b="b"/>
              <a:pathLst>
                <a:path w="27477" h="26628" extrusionOk="0">
                  <a:moveTo>
                    <a:pt x="15161" y="1"/>
                  </a:moveTo>
                  <a:cubicBezTo>
                    <a:pt x="13434" y="1"/>
                    <a:pt x="11874" y="1194"/>
                    <a:pt x="11092" y="2420"/>
                  </a:cubicBezTo>
                  <a:cubicBezTo>
                    <a:pt x="10805" y="2869"/>
                    <a:pt x="10583" y="3362"/>
                    <a:pt x="10261" y="3787"/>
                  </a:cubicBezTo>
                  <a:cubicBezTo>
                    <a:pt x="8221" y="6488"/>
                    <a:pt x="1" y="5652"/>
                    <a:pt x="1628" y="10966"/>
                  </a:cubicBezTo>
                  <a:cubicBezTo>
                    <a:pt x="1814" y="11576"/>
                    <a:pt x="2171" y="12142"/>
                    <a:pt x="2224" y="12778"/>
                  </a:cubicBezTo>
                  <a:cubicBezTo>
                    <a:pt x="2291" y="13576"/>
                    <a:pt x="1872" y="14322"/>
                    <a:pt x="1651" y="15093"/>
                  </a:cubicBezTo>
                  <a:cubicBezTo>
                    <a:pt x="937" y="17590"/>
                    <a:pt x="2691" y="20509"/>
                    <a:pt x="5233" y="21047"/>
                  </a:cubicBezTo>
                  <a:cubicBezTo>
                    <a:pt x="6371" y="21289"/>
                    <a:pt x="7638" y="21127"/>
                    <a:pt x="8621" y="21749"/>
                  </a:cubicBezTo>
                  <a:cubicBezTo>
                    <a:pt x="9539" y="22328"/>
                    <a:pt x="9954" y="23425"/>
                    <a:pt x="10604" y="24295"/>
                  </a:cubicBezTo>
                  <a:cubicBezTo>
                    <a:pt x="11799" y="25893"/>
                    <a:pt x="13790" y="26627"/>
                    <a:pt x="15814" y="26627"/>
                  </a:cubicBezTo>
                  <a:cubicBezTo>
                    <a:pt x="16796" y="26627"/>
                    <a:pt x="17785" y="26454"/>
                    <a:pt x="18695" y="26124"/>
                  </a:cubicBezTo>
                  <a:cubicBezTo>
                    <a:pt x="19751" y="25740"/>
                    <a:pt x="20804" y="25111"/>
                    <a:pt x="21255" y="24083"/>
                  </a:cubicBezTo>
                  <a:cubicBezTo>
                    <a:pt x="21513" y="23499"/>
                    <a:pt x="21555" y="22827"/>
                    <a:pt x="21888" y="22283"/>
                  </a:cubicBezTo>
                  <a:cubicBezTo>
                    <a:pt x="22534" y="21233"/>
                    <a:pt x="23960" y="21057"/>
                    <a:pt x="25033" y="20446"/>
                  </a:cubicBezTo>
                  <a:cubicBezTo>
                    <a:pt x="26571" y="19569"/>
                    <a:pt x="27477" y="17513"/>
                    <a:pt x="26774" y="15848"/>
                  </a:cubicBezTo>
                  <a:cubicBezTo>
                    <a:pt x="26057" y="14147"/>
                    <a:pt x="24541" y="12586"/>
                    <a:pt x="24193" y="10761"/>
                  </a:cubicBezTo>
                  <a:cubicBezTo>
                    <a:pt x="23998" y="9744"/>
                    <a:pt x="24278" y="8682"/>
                    <a:pt x="24072" y="7667"/>
                  </a:cubicBezTo>
                  <a:cubicBezTo>
                    <a:pt x="23916" y="6908"/>
                    <a:pt x="23497" y="6227"/>
                    <a:pt x="22890" y="5744"/>
                  </a:cubicBezTo>
                  <a:cubicBezTo>
                    <a:pt x="22477" y="5415"/>
                    <a:pt x="21988" y="5189"/>
                    <a:pt x="21577" y="4855"/>
                  </a:cubicBezTo>
                  <a:cubicBezTo>
                    <a:pt x="20718" y="4148"/>
                    <a:pt x="20605" y="2889"/>
                    <a:pt x="19722" y="2164"/>
                  </a:cubicBezTo>
                  <a:cubicBezTo>
                    <a:pt x="18839" y="1442"/>
                    <a:pt x="17658" y="1203"/>
                    <a:pt x="16707" y="588"/>
                  </a:cubicBezTo>
                  <a:lnTo>
                    <a:pt x="15983" y="93"/>
                  </a:lnTo>
                  <a:cubicBezTo>
                    <a:pt x="15707" y="30"/>
                    <a:pt x="15432" y="1"/>
                    <a:pt x="151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786;p58">
              <a:extLst>
                <a:ext uri="{FF2B5EF4-FFF2-40B4-BE49-F238E27FC236}">
                  <a16:creationId xmlns:a16="http://schemas.microsoft.com/office/drawing/2014/main" id="{CEC6FEB8-D36A-F24C-93ED-DC6916BA17FB}"/>
                </a:ext>
              </a:extLst>
            </p:cNvPr>
            <p:cNvSpPr/>
            <p:nvPr/>
          </p:nvSpPr>
          <p:spPr>
            <a:xfrm>
              <a:off x="1544850" y="1034500"/>
              <a:ext cx="806075" cy="655500"/>
            </a:xfrm>
            <a:custGeom>
              <a:avLst/>
              <a:gdLst/>
              <a:ahLst/>
              <a:cxnLst/>
              <a:rect l="l" t="t" r="r" b="b"/>
              <a:pathLst>
                <a:path w="32243" h="26220" extrusionOk="0">
                  <a:moveTo>
                    <a:pt x="27560" y="0"/>
                  </a:moveTo>
                  <a:cubicBezTo>
                    <a:pt x="27560" y="0"/>
                    <a:pt x="24959" y="4576"/>
                    <a:pt x="18881" y="10585"/>
                  </a:cubicBezTo>
                  <a:cubicBezTo>
                    <a:pt x="12801" y="16593"/>
                    <a:pt x="5186" y="16293"/>
                    <a:pt x="0" y="17741"/>
                  </a:cubicBezTo>
                  <a:lnTo>
                    <a:pt x="4377" y="26219"/>
                  </a:lnTo>
                  <a:cubicBezTo>
                    <a:pt x="8513" y="25470"/>
                    <a:pt x="13411" y="24665"/>
                    <a:pt x="20614" y="19453"/>
                  </a:cubicBezTo>
                  <a:cubicBezTo>
                    <a:pt x="26096" y="15488"/>
                    <a:pt x="32243" y="3692"/>
                    <a:pt x="32243" y="3692"/>
                  </a:cubicBezTo>
                  <a:lnTo>
                    <a:pt x="27560" y="0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787;p58">
              <a:extLst>
                <a:ext uri="{FF2B5EF4-FFF2-40B4-BE49-F238E27FC236}">
                  <a16:creationId xmlns:a16="http://schemas.microsoft.com/office/drawing/2014/main" id="{D5FEA378-9A00-C843-862B-490F0D66FC44}"/>
                </a:ext>
              </a:extLst>
            </p:cNvPr>
            <p:cNvSpPr/>
            <p:nvPr/>
          </p:nvSpPr>
          <p:spPr>
            <a:xfrm>
              <a:off x="2201850" y="876675"/>
              <a:ext cx="210950" cy="333550"/>
            </a:xfrm>
            <a:custGeom>
              <a:avLst/>
              <a:gdLst/>
              <a:ahLst/>
              <a:cxnLst/>
              <a:rect l="l" t="t" r="r" b="b"/>
              <a:pathLst>
                <a:path w="8438" h="13342" extrusionOk="0">
                  <a:moveTo>
                    <a:pt x="7084" y="0"/>
                  </a:moveTo>
                  <a:cubicBezTo>
                    <a:pt x="6609" y="0"/>
                    <a:pt x="4966" y="2754"/>
                    <a:pt x="4613" y="2770"/>
                  </a:cubicBezTo>
                  <a:cubicBezTo>
                    <a:pt x="4611" y="2770"/>
                    <a:pt x="4610" y="2770"/>
                    <a:pt x="4609" y="2770"/>
                  </a:cubicBezTo>
                  <a:cubicBezTo>
                    <a:pt x="4256" y="2770"/>
                    <a:pt x="5239" y="819"/>
                    <a:pt x="4807" y="757"/>
                  </a:cubicBezTo>
                  <a:cubicBezTo>
                    <a:pt x="4805" y="757"/>
                    <a:pt x="4803" y="757"/>
                    <a:pt x="4800" y="757"/>
                  </a:cubicBezTo>
                  <a:cubicBezTo>
                    <a:pt x="4342" y="757"/>
                    <a:pt x="1274" y="6324"/>
                    <a:pt x="0" y="8275"/>
                  </a:cubicBezTo>
                  <a:lnTo>
                    <a:pt x="4089" y="13342"/>
                  </a:lnTo>
                  <a:cubicBezTo>
                    <a:pt x="6917" y="8804"/>
                    <a:pt x="8438" y="5309"/>
                    <a:pt x="8140" y="5079"/>
                  </a:cubicBezTo>
                  <a:cubicBezTo>
                    <a:pt x="8042" y="5004"/>
                    <a:pt x="7931" y="4978"/>
                    <a:pt x="7824" y="4978"/>
                  </a:cubicBezTo>
                  <a:cubicBezTo>
                    <a:pt x="7605" y="4978"/>
                    <a:pt x="7410" y="5085"/>
                    <a:pt x="7410" y="5085"/>
                  </a:cubicBezTo>
                  <a:cubicBezTo>
                    <a:pt x="7410" y="5085"/>
                    <a:pt x="7823" y="4045"/>
                    <a:pt x="7516" y="3784"/>
                  </a:cubicBezTo>
                  <a:cubicBezTo>
                    <a:pt x="7459" y="3735"/>
                    <a:pt x="7392" y="3716"/>
                    <a:pt x="7321" y="3716"/>
                  </a:cubicBezTo>
                  <a:cubicBezTo>
                    <a:pt x="7010" y="3716"/>
                    <a:pt x="6625" y="4098"/>
                    <a:pt x="6625" y="4098"/>
                  </a:cubicBezTo>
                  <a:cubicBezTo>
                    <a:pt x="6625" y="4098"/>
                    <a:pt x="6987" y="3222"/>
                    <a:pt x="6684" y="2975"/>
                  </a:cubicBezTo>
                  <a:cubicBezTo>
                    <a:pt x="6576" y="2888"/>
                    <a:pt x="6463" y="2855"/>
                    <a:pt x="6355" y="2855"/>
                  </a:cubicBezTo>
                  <a:cubicBezTo>
                    <a:pt x="6034" y="2855"/>
                    <a:pt x="5753" y="3145"/>
                    <a:pt x="5753" y="3145"/>
                  </a:cubicBezTo>
                  <a:cubicBezTo>
                    <a:pt x="5753" y="3145"/>
                    <a:pt x="7687" y="247"/>
                    <a:pt x="7124" y="8"/>
                  </a:cubicBezTo>
                  <a:cubicBezTo>
                    <a:pt x="7111" y="3"/>
                    <a:pt x="7098" y="0"/>
                    <a:pt x="7084" y="0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788;p58">
              <a:extLst>
                <a:ext uri="{FF2B5EF4-FFF2-40B4-BE49-F238E27FC236}">
                  <a16:creationId xmlns:a16="http://schemas.microsoft.com/office/drawing/2014/main" id="{68A77E7C-8FD9-0C4E-82D5-18EF5F5671F6}"/>
                </a:ext>
              </a:extLst>
            </p:cNvPr>
            <p:cNvSpPr/>
            <p:nvPr/>
          </p:nvSpPr>
          <p:spPr>
            <a:xfrm>
              <a:off x="2301725" y="965000"/>
              <a:ext cx="8400" cy="85275"/>
            </a:xfrm>
            <a:custGeom>
              <a:avLst/>
              <a:gdLst/>
              <a:ahLst/>
              <a:cxnLst/>
              <a:rect l="l" t="t" r="r" b="b"/>
              <a:pathLst>
                <a:path w="336" h="3411" fill="none" extrusionOk="0">
                  <a:moveTo>
                    <a:pt x="204" y="0"/>
                  </a:moveTo>
                  <a:cubicBezTo>
                    <a:pt x="204" y="0"/>
                    <a:pt x="123" y="1027"/>
                    <a:pt x="204" y="1716"/>
                  </a:cubicBezTo>
                  <a:cubicBezTo>
                    <a:pt x="336" y="2829"/>
                    <a:pt x="1" y="3410"/>
                    <a:pt x="1" y="3410"/>
                  </a:cubicBezTo>
                </a:path>
              </a:pathLst>
            </a:custGeom>
            <a:solidFill>
              <a:srgbClr val="995037"/>
            </a:solidFill>
            <a:ln w="8375" cap="flat" cmpd="sng">
              <a:solidFill>
                <a:srgbClr val="9950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789;p58">
              <a:extLst>
                <a:ext uri="{FF2B5EF4-FFF2-40B4-BE49-F238E27FC236}">
                  <a16:creationId xmlns:a16="http://schemas.microsoft.com/office/drawing/2014/main" id="{CD8502D2-1BDD-5D45-82A0-9DCBD8F23441}"/>
                </a:ext>
              </a:extLst>
            </p:cNvPr>
            <p:cNvSpPr/>
            <p:nvPr/>
          </p:nvSpPr>
          <p:spPr>
            <a:xfrm>
              <a:off x="2324100" y="961125"/>
              <a:ext cx="74025" cy="101225"/>
            </a:xfrm>
            <a:custGeom>
              <a:avLst/>
              <a:gdLst/>
              <a:ahLst/>
              <a:cxnLst/>
              <a:rect l="l" t="t" r="r" b="b"/>
              <a:pathLst>
                <a:path w="2961" h="4049" extrusionOk="0">
                  <a:moveTo>
                    <a:pt x="700" y="0"/>
                  </a:moveTo>
                  <a:lnTo>
                    <a:pt x="700" y="0"/>
                  </a:lnTo>
                  <a:cubicBezTo>
                    <a:pt x="657" y="78"/>
                    <a:pt x="616" y="157"/>
                    <a:pt x="576" y="235"/>
                  </a:cubicBezTo>
                  <a:lnTo>
                    <a:pt x="517" y="354"/>
                  </a:lnTo>
                  <a:lnTo>
                    <a:pt x="461" y="473"/>
                  </a:lnTo>
                  <a:cubicBezTo>
                    <a:pt x="387" y="633"/>
                    <a:pt x="315" y="795"/>
                    <a:pt x="249" y="959"/>
                  </a:cubicBezTo>
                  <a:cubicBezTo>
                    <a:pt x="184" y="1124"/>
                    <a:pt x="126" y="1294"/>
                    <a:pt x="76" y="1464"/>
                  </a:cubicBezTo>
                  <a:cubicBezTo>
                    <a:pt x="53" y="1552"/>
                    <a:pt x="33" y="1642"/>
                    <a:pt x="17" y="1732"/>
                  </a:cubicBezTo>
                  <a:cubicBezTo>
                    <a:pt x="11" y="1778"/>
                    <a:pt x="5" y="1826"/>
                    <a:pt x="3" y="1873"/>
                  </a:cubicBezTo>
                  <a:cubicBezTo>
                    <a:pt x="0" y="1924"/>
                    <a:pt x="3" y="1975"/>
                    <a:pt x="11" y="2026"/>
                  </a:cubicBezTo>
                  <a:cubicBezTo>
                    <a:pt x="16" y="2055"/>
                    <a:pt x="24" y="2083"/>
                    <a:pt x="34" y="2110"/>
                  </a:cubicBezTo>
                  <a:cubicBezTo>
                    <a:pt x="47" y="2142"/>
                    <a:pt x="66" y="2172"/>
                    <a:pt x="88" y="2197"/>
                  </a:cubicBezTo>
                  <a:cubicBezTo>
                    <a:pt x="114" y="2226"/>
                    <a:pt x="146" y="2248"/>
                    <a:pt x="181" y="2263"/>
                  </a:cubicBezTo>
                  <a:cubicBezTo>
                    <a:pt x="211" y="2276"/>
                    <a:pt x="244" y="2284"/>
                    <a:pt x="277" y="2286"/>
                  </a:cubicBezTo>
                  <a:cubicBezTo>
                    <a:pt x="290" y="2288"/>
                    <a:pt x="303" y="2288"/>
                    <a:pt x="316" y="2288"/>
                  </a:cubicBezTo>
                  <a:cubicBezTo>
                    <a:pt x="361" y="2288"/>
                    <a:pt x="406" y="2281"/>
                    <a:pt x="450" y="2267"/>
                  </a:cubicBezTo>
                  <a:cubicBezTo>
                    <a:pt x="499" y="2252"/>
                    <a:pt x="548" y="2233"/>
                    <a:pt x="592" y="2209"/>
                  </a:cubicBezTo>
                  <a:cubicBezTo>
                    <a:pt x="676" y="2164"/>
                    <a:pt x="758" y="2113"/>
                    <a:pt x="832" y="2054"/>
                  </a:cubicBezTo>
                  <a:cubicBezTo>
                    <a:pt x="891" y="2009"/>
                    <a:pt x="946" y="1962"/>
                    <a:pt x="1000" y="1914"/>
                  </a:cubicBezTo>
                  <a:lnTo>
                    <a:pt x="1000" y="1914"/>
                  </a:lnTo>
                  <a:cubicBezTo>
                    <a:pt x="939" y="2060"/>
                    <a:pt x="885" y="2208"/>
                    <a:pt x="838" y="2359"/>
                  </a:cubicBezTo>
                  <a:cubicBezTo>
                    <a:pt x="810" y="2449"/>
                    <a:pt x="789" y="2540"/>
                    <a:pt x="772" y="2633"/>
                  </a:cubicBezTo>
                  <a:cubicBezTo>
                    <a:pt x="764" y="2683"/>
                    <a:pt x="759" y="2733"/>
                    <a:pt x="758" y="2783"/>
                  </a:cubicBezTo>
                  <a:cubicBezTo>
                    <a:pt x="755" y="2841"/>
                    <a:pt x="759" y="2898"/>
                    <a:pt x="771" y="2955"/>
                  </a:cubicBezTo>
                  <a:cubicBezTo>
                    <a:pt x="779" y="2989"/>
                    <a:pt x="790" y="3022"/>
                    <a:pt x="805" y="3053"/>
                  </a:cubicBezTo>
                  <a:cubicBezTo>
                    <a:pt x="823" y="3090"/>
                    <a:pt x="848" y="3124"/>
                    <a:pt x="878" y="3153"/>
                  </a:cubicBezTo>
                  <a:cubicBezTo>
                    <a:pt x="910" y="3182"/>
                    <a:pt x="947" y="3206"/>
                    <a:pt x="987" y="3221"/>
                  </a:cubicBezTo>
                  <a:cubicBezTo>
                    <a:pt x="997" y="3225"/>
                    <a:pt x="1006" y="3229"/>
                    <a:pt x="1016" y="3232"/>
                  </a:cubicBezTo>
                  <a:cubicBezTo>
                    <a:pt x="1026" y="3234"/>
                    <a:pt x="1035" y="3237"/>
                    <a:pt x="1043" y="3238"/>
                  </a:cubicBezTo>
                  <a:cubicBezTo>
                    <a:pt x="1060" y="3241"/>
                    <a:pt x="1075" y="3245"/>
                    <a:pt x="1092" y="3246"/>
                  </a:cubicBezTo>
                  <a:cubicBezTo>
                    <a:pt x="1111" y="3248"/>
                    <a:pt x="1130" y="3249"/>
                    <a:pt x="1149" y="3249"/>
                  </a:cubicBezTo>
                  <a:cubicBezTo>
                    <a:pt x="1193" y="3249"/>
                    <a:pt x="1236" y="3244"/>
                    <a:pt x="1278" y="3233"/>
                  </a:cubicBezTo>
                  <a:cubicBezTo>
                    <a:pt x="1333" y="3220"/>
                    <a:pt x="1385" y="3202"/>
                    <a:pt x="1435" y="3177"/>
                  </a:cubicBezTo>
                  <a:cubicBezTo>
                    <a:pt x="1524" y="3131"/>
                    <a:pt x="1607" y="3074"/>
                    <a:pt x="1683" y="3009"/>
                  </a:cubicBezTo>
                  <a:cubicBezTo>
                    <a:pt x="1730" y="2969"/>
                    <a:pt x="1775" y="2927"/>
                    <a:pt x="1818" y="2884"/>
                  </a:cubicBezTo>
                  <a:lnTo>
                    <a:pt x="1818" y="2884"/>
                  </a:lnTo>
                  <a:cubicBezTo>
                    <a:pt x="1789" y="2973"/>
                    <a:pt x="1762" y="3064"/>
                    <a:pt x="1739" y="3156"/>
                  </a:cubicBezTo>
                  <a:cubicBezTo>
                    <a:pt x="1717" y="3234"/>
                    <a:pt x="1699" y="3315"/>
                    <a:pt x="1685" y="3396"/>
                  </a:cubicBezTo>
                  <a:cubicBezTo>
                    <a:pt x="1668" y="3480"/>
                    <a:pt x="1658" y="3563"/>
                    <a:pt x="1654" y="3648"/>
                  </a:cubicBezTo>
                  <a:cubicBezTo>
                    <a:pt x="1653" y="3693"/>
                    <a:pt x="1654" y="3737"/>
                    <a:pt x="1660" y="3782"/>
                  </a:cubicBezTo>
                  <a:cubicBezTo>
                    <a:pt x="1666" y="3833"/>
                    <a:pt x="1681" y="3883"/>
                    <a:pt x="1706" y="3929"/>
                  </a:cubicBezTo>
                  <a:cubicBezTo>
                    <a:pt x="1720" y="3957"/>
                    <a:pt x="1741" y="3980"/>
                    <a:pt x="1765" y="4000"/>
                  </a:cubicBezTo>
                  <a:cubicBezTo>
                    <a:pt x="1790" y="4020"/>
                    <a:pt x="1820" y="4034"/>
                    <a:pt x="1851" y="4042"/>
                  </a:cubicBezTo>
                  <a:cubicBezTo>
                    <a:pt x="1870" y="4046"/>
                    <a:pt x="1889" y="4048"/>
                    <a:pt x="1908" y="4048"/>
                  </a:cubicBezTo>
                  <a:cubicBezTo>
                    <a:pt x="1917" y="4048"/>
                    <a:pt x="1926" y="4048"/>
                    <a:pt x="1935" y="4047"/>
                  </a:cubicBezTo>
                  <a:cubicBezTo>
                    <a:pt x="1960" y="4046"/>
                    <a:pt x="1985" y="4041"/>
                    <a:pt x="2010" y="4033"/>
                  </a:cubicBezTo>
                  <a:cubicBezTo>
                    <a:pt x="2104" y="4004"/>
                    <a:pt x="2174" y="3953"/>
                    <a:pt x="2240" y="3900"/>
                  </a:cubicBezTo>
                  <a:cubicBezTo>
                    <a:pt x="2303" y="3846"/>
                    <a:pt x="2362" y="3789"/>
                    <a:pt x="2417" y="3727"/>
                  </a:cubicBezTo>
                  <a:cubicBezTo>
                    <a:pt x="2524" y="3606"/>
                    <a:pt x="2622" y="3479"/>
                    <a:pt x="2711" y="3345"/>
                  </a:cubicBezTo>
                  <a:cubicBezTo>
                    <a:pt x="2757" y="3279"/>
                    <a:pt x="2799" y="3211"/>
                    <a:pt x="2841" y="3143"/>
                  </a:cubicBezTo>
                  <a:cubicBezTo>
                    <a:pt x="2883" y="3074"/>
                    <a:pt x="2924" y="3006"/>
                    <a:pt x="2961" y="2936"/>
                  </a:cubicBezTo>
                  <a:lnTo>
                    <a:pt x="2961" y="2936"/>
                  </a:lnTo>
                  <a:cubicBezTo>
                    <a:pt x="2914" y="2999"/>
                    <a:pt x="2865" y="3062"/>
                    <a:pt x="2815" y="3124"/>
                  </a:cubicBezTo>
                  <a:cubicBezTo>
                    <a:pt x="2765" y="3186"/>
                    <a:pt x="2714" y="3248"/>
                    <a:pt x="2663" y="3307"/>
                  </a:cubicBezTo>
                  <a:cubicBezTo>
                    <a:pt x="2562" y="3427"/>
                    <a:pt x="2453" y="3540"/>
                    <a:pt x="2337" y="3648"/>
                  </a:cubicBezTo>
                  <a:cubicBezTo>
                    <a:pt x="2281" y="3701"/>
                    <a:pt x="2222" y="3748"/>
                    <a:pt x="2159" y="3791"/>
                  </a:cubicBezTo>
                  <a:cubicBezTo>
                    <a:pt x="2097" y="3832"/>
                    <a:pt x="2031" y="3869"/>
                    <a:pt x="1971" y="3882"/>
                  </a:cubicBezTo>
                  <a:cubicBezTo>
                    <a:pt x="1956" y="3884"/>
                    <a:pt x="1942" y="3886"/>
                    <a:pt x="1928" y="3886"/>
                  </a:cubicBezTo>
                  <a:cubicBezTo>
                    <a:pt x="1917" y="3886"/>
                    <a:pt x="1905" y="3884"/>
                    <a:pt x="1895" y="3880"/>
                  </a:cubicBezTo>
                  <a:cubicBezTo>
                    <a:pt x="1887" y="3878"/>
                    <a:pt x="1880" y="3874"/>
                    <a:pt x="1875" y="3869"/>
                  </a:cubicBezTo>
                  <a:cubicBezTo>
                    <a:pt x="1868" y="3862"/>
                    <a:pt x="1865" y="3854"/>
                    <a:pt x="1861" y="3846"/>
                  </a:cubicBezTo>
                  <a:cubicBezTo>
                    <a:pt x="1850" y="3820"/>
                    <a:pt x="1845" y="3792"/>
                    <a:pt x="1845" y="3764"/>
                  </a:cubicBezTo>
                  <a:cubicBezTo>
                    <a:pt x="1842" y="3729"/>
                    <a:pt x="1844" y="3695"/>
                    <a:pt x="1849" y="3661"/>
                  </a:cubicBezTo>
                  <a:cubicBezTo>
                    <a:pt x="1857" y="3586"/>
                    <a:pt x="1871" y="3513"/>
                    <a:pt x="1890" y="3441"/>
                  </a:cubicBezTo>
                  <a:cubicBezTo>
                    <a:pt x="1909" y="3367"/>
                    <a:pt x="1932" y="3294"/>
                    <a:pt x="1955" y="3220"/>
                  </a:cubicBezTo>
                  <a:cubicBezTo>
                    <a:pt x="2005" y="3073"/>
                    <a:pt x="2060" y="2926"/>
                    <a:pt x="2119" y="2781"/>
                  </a:cubicBezTo>
                  <a:cubicBezTo>
                    <a:pt x="2180" y="2637"/>
                    <a:pt x="2241" y="2491"/>
                    <a:pt x="2307" y="2349"/>
                  </a:cubicBezTo>
                  <a:cubicBezTo>
                    <a:pt x="2373" y="2208"/>
                    <a:pt x="2440" y="2063"/>
                    <a:pt x="2511" y="1925"/>
                  </a:cubicBezTo>
                  <a:cubicBezTo>
                    <a:pt x="2543" y="1854"/>
                    <a:pt x="2517" y="1770"/>
                    <a:pt x="2449" y="1732"/>
                  </a:cubicBezTo>
                  <a:cubicBezTo>
                    <a:pt x="2426" y="1720"/>
                    <a:pt x="2401" y="1714"/>
                    <a:pt x="2377" y="1714"/>
                  </a:cubicBezTo>
                  <a:cubicBezTo>
                    <a:pt x="2328" y="1714"/>
                    <a:pt x="2280" y="1738"/>
                    <a:pt x="2252" y="1782"/>
                  </a:cubicBezTo>
                  <a:lnTo>
                    <a:pt x="2249" y="1787"/>
                  </a:lnTo>
                  <a:cubicBezTo>
                    <a:pt x="2228" y="1822"/>
                    <a:pt x="2206" y="1858"/>
                    <a:pt x="2184" y="1894"/>
                  </a:cubicBezTo>
                  <a:cubicBezTo>
                    <a:pt x="2160" y="1929"/>
                    <a:pt x="2136" y="1965"/>
                    <a:pt x="2113" y="1999"/>
                  </a:cubicBezTo>
                  <a:cubicBezTo>
                    <a:pt x="2067" y="2070"/>
                    <a:pt x="2018" y="2139"/>
                    <a:pt x="1968" y="2206"/>
                  </a:cubicBezTo>
                  <a:cubicBezTo>
                    <a:pt x="1870" y="2342"/>
                    <a:pt x="1763" y="2470"/>
                    <a:pt x="1649" y="2591"/>
                  </a:cubicBezTo>
                  <a:cubicBezTo>
                    <a:pt x="1594" y="2650"/>
                    <a:pt x="1536" y="2705"/>
                    <a:pt x="1475" y="2755"/>
                  </a:cubicBezTo>
                  <a:cubicBezTo>
                    <a:pt x="1418" y="2804"/>
                    <a:pt x="1356" y="2844"/>
                    <a:pt x="1291" y="2877"/>
                  </a:cubicBezTo>
                  <a:cubicBezTo>
                    <a:pt x="1241" y="2902"/>
                    <a:pt x="1192" y="2916"/>
                    <a:pt x="1154" y="2916"/>
                  </a:cubicBezTo>
                  <a:cubicBezTo>
                    <a:pt x="1146" y="2916"/>
                    <a:pt x="1139" y="2915"/>
                    <a:pt x="1132" y="2914"/>
                  </a:cubicBezTo>
                  <a:cubicBezTo>
                    <a:pt x="1127" y="2914"/>
                    <a:pt x="1121" y="2913"/>
                    <a:pt x="1116" y="2911"/>
                  </a:cubicBezTo>
                  <a:cubicBezTo>
                    <a:pt x="1115" y="2911"/>
                    <a:pt x="1113" y="2911"/>
                    <a:pt x="1112" y="2910"/>
                  </a:cubicBezTo>
                  <a:lnTo>
                    <a:pt x="1110" y="2910"/>
                  </a:lnTo>
                  <a:cubicBezTo>
                    <a:pt x="1108" y="2909"/>
                    <a:pt x="1107" y="2907"/>
                    <a:pt x="1107" y="2905"/>
                  </a:cubicBezTo>
                  <a:cubicBezTo>
                    <a:pt x="1103" y="2897"/>
                    <a:pt x="1100" y="2889"/>
                    <a:pt x="1099" y="2881"/>
                  </a:cubicBezTo>
                  <a:cubicBezTo>
                    <a:pt x="1094" y="2852"/>
                    <a:pt x="1091" y="2823"/>
                    <a:pt x="1092" y="2793"/>
                  </a:cubicBezTo>
                  <a:cubicBezTo>
                    <a:pt x="1095" y="2758"/>
                    <a:pt x="1099" y="2721"/>
                    <a:pt x="1104" y="2686"/>
                  </a:cubicBezTo>
                  <a:cubicBezTo>
                    <a:pt x="1117" y="2607"/>
                    <a:pt x="1136" y="2529"/>
                    <a:pt x="1159" y="2453"/>
                  </a:cubicBezTo>
                  <a:cubicBezTo>
                    <a:pt x="1208" y="2293"/>
                    <a:pt x="1266" y="2135"/>
                    <a:pt x="1330" y="1980"/>
                  </a:cubicBezTo>
                  <a:cubicBezTo>
                    <a:pt x="1394" y="1824"/>
                    <a:pt x="1465" y="1668"/>
                    <a:pt x="1540" y="1514"/>
                  </a:cubicBezTo>
                  <a:cubicBezTo>
                    <a:pt x="1577" y="1438"/>
                    <a:pt x="1615" y="1361"/>
                    <a:pt x="1653" y="1285"/>
                  </a:cubicBezTo>
                  <a:cubicBezTo>
                    <a:pt x="1691" y="1208"/>
                    <a:pt x="1732" y="1131"/>
                    <a:pt x="1771" y="1057"/>
                  </a:cubicBezTo>
                  <a:lnTo>
                    <a:pt x="1773" y="1055"/>
                  </a:lnTo>
                  <a:cubicBezTo>
                    <a:pt x="1812" y="983"/>
                    <a:pt x="1787" y="893"/>
                    <a:pt x="1719" y="851"/>
                  </a:cubicBezTo>
                  <a:cubicBezTo>
                    <a:pt x="1693" y="835"/>
                    <a:pt x="1665" y="828"/>
                    <a:pt x="1637" y="828"/>
                  </a:cubicBezTo>
                  <a:cubicBezTo>
                    <a:pt x="1589" y="828"/>
                    <a:pt x="1543" y="850"/>
                    <a:pt x="1513" y="892"/>
                  </a:cubicBezTo>
                  <a:cubicBezTo>
                    <a:pt x="1489" y="926"/>
                    <a:pt x="1463" y="960"/>
                    <a:pt x="1438" y="996"/>
                  </a:cubicBezTo>
                  <a:cubicBezTo>
                    <a:pt x="1412" y="1030"/>
                    <a:pt x="1385" y="1064"/>
                    <a:pt x="1359" y="1098"/>
                  </a:cubicBezTo>
                  <a:cubicBezTo>
                    <a:pt x="1307" y="1166"/>
                    <a:pt x="1254" y="1233"/>
                    <a:pt x="1199" y="1300"/>
                  </a:cubicBezTo>
                  <a:cubicBezTo>
                    <a:pt x="1090" y="1433"/>
                    <a:pt x="977" y="1563"/>
                    <a:pt x="857" y="1684"/>
                  </a:cubicBezTo>
                  <a:cubicBezTo>
                    <a:pt x="798" y="1744"/>
                    <a:pt x="737" y="1802"/>
                    <a:pt x="674" y="1856"/>
                  </a:cubicBezTo>
                  <a:cubicBezTo>
                    <a:pt x="613" y="1908"/>
                    <a:pt x="548" y="1955"/>
                    <a:pt x="479" y="1998"/>
                  </a:cubicBezTo>
                  <a:cubicBezTo>
                    <a:pt x="448" y="2016"/>
                    <a:pt x="415" y="2032"/>
                    <a:pt x="381" y="2045"/>
                  </a:cubicBezTo>
                  <a:cubicBezTo>
                    <a:pt x="353" y="2055"/>
                    <a:pt x="324" y="2061"/>
                    <a:pt x="294" y="2062"/>
                  </a:cubicBezTo>
                  <a:cubicBezTo>
                    <a:pt x="284" y="2062"/>
                    <a:pt x="272" y="2059"/>
                    <a:pt x="261" y="2057"/>
                  </a:cubicBezTo>
                  <a:cubicBezTo>
                    <a:pt x="256" y="2055"/>
                    <a:pt x="251" y="2053"/>
                    <a:pt x="247" y="2049"/>
                  </a:cubicBezTo>
                  <a:cubicBezTo>
                    <a:pt x="230" y="2030"/>
                    <a:pt x="219" y="2008"/>
                    <a:pt x="214" y="1983"/>
                  </a:cubicBezTo>
                  <a:cubicBezTo>
                    <a:pt x="206" y="1948"/>
                    <a:pt x="202" y="1911"/>
                    <a:pt x="202" y="1874"/>
                  </a:cubicBezTo>
                  <a:cubicBezTo>
                    <a:pt x="201" y="1833"/>
                    <a:pt x="202" y="1793"/>
                    <a:pt x="205" y="1753"/>
                  </a:cubicBezTo>
                  <a:cubicBezTo>
                    <a:pt x="213" y="1669"/>
                    <a:pt x="225" y="1585"/>
                    <a:pt x="242" y="1502"/>
                  </a:cubicBezTo>
                  <a:cubicBezTo>
                    <a:pt x="273" y="1333"/>
                    <a:pt x="318" y="1165"/>
                    <a:pt x="366" y="998"/>
                  </a:cubicBezTo>
                  <a:cubicBezTo>
                    <a:pt x="464" y="662"/>
                    <a:pt x="578" y="330"/>
                    <a:pt x="700" y="0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790;p58">
              <a:extLst>
                <a:ext uri="{FF2B5EF4-FFF2-40B4-BE49-F238E27FC236}">
                  <a16:creationId xmlns:a16="http://schemas.microsoft.com/office/drawing/2014/main" id="{058719BA-669B-7144-BEA2-88F078CF2E80}"/>
                </a:ext>
              </a:extLst>
            </p:cNvPr>
            <p:cNvSpPr/>
            <p:nvPr/>
          </p:nvSpPr>
          <p:spPr>
            <a:xfrm>
              <a:off x="1392750" y="1115725"/>
              <a:ext cx="84750" cy="59625"/>
            </a:xfrm>
            <a:custGeom>
              <a:avLst/>
              <a:gdLst/>
              <a:ahLst/>
              <a:cxnLst/>
              <a:rect l="l" t="t" r="r" b="b"/>
              <a:pathLst>
                <a:path w="3390" h="2385" extrusionOk="0">
                  <a:moveTo>
                    <a:pt x="1617" y="0"/>
                  </a:moveTo>
                  <a:cubicBezTo>
                    <a:pt x="1025" y="0"/>
                    <a:pt x="356" y="290"/>
                    <a:pt x="149" y="861"/>
                  </a:cubicBezTo>
                  <a:cubicBezTo>
                    <a:pt x="1" y="1271"/>
                    <a:pt x="5" y="1798"/>
                    <a:pt x="355" y="2107"/>
                  </a:cubicBezTo>
                  <a:cubicBezTo>
                    <a:pt x="564" y="2291"/>
                    <a:pt x="891" y="2251"/>
                    <a:pt x="1135" y="2384"/>
                  </a:cubicBezTo>
                  <a:lnTo>
                    <a:pt x="2223" y="2265"/>
                  </a:lnTo>
                  <a:cubicBezTo>
                    <a:pt x="3152" y="1712"/>
                    <a:pt x="3390" y="244"/>
                    <a:pt x="1864" y="18"/>
                  </a:cubicBezTo>
                  <a:cubicBezTo>
                    <a:pt x="1784" y="6"/>
                    <a:pt x="1701" y="0"/>
                    <a:pt x="16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791;p58">
              <a:extLst>
                <a:ext uri="{FF2B5EF4-FFF2-40B4-BE49-F238E27FC236}">
                  <a16:creationId xmlns:a16="http://schemas.microsoft.com/office/drawing/2014/main" id="{ED04C12E-37D9-844F-BD05-1BA11865C40A}"/>
                </a:ext>
              </a:extLst>
            </p:cNvPr>
            <p:cNvSpPr/>
            <p:nvPr/>
          </p:nvSpPr>
          <p:spPr>
            <a:xfrm>
              <a:off x="1020575" y="2103850"/>
              <a:ext cx="753550" cy="898150"/>
            </a:xfrm>
            <a:custGeom>
              <a:avLst/>
              <a:gdLst/>
              <a:ahLst/>
              <a:cxnLst/>
              <a:rect l="l" t="t" r="r" b="b"/>
              <a:pathLst>
                <a:path w="30142" h="35926" extrusionOk="0">
                  <a:moveTo>
                    <a:pt x="7583" y="1"/>
                  </a:moveTo>
                  <a:cubicBezTo>
                    <a:pt x="7583" y="1"/>
                    <a:pt x="2101" y="5846"/>
                    <a:pt x="1061" y="13806"/>
                  </a:cubicBezTo>
                  <a:cubicBezTo>
                    <a:pt x="20" y="21766"/>
                    <a:pt x="0" y="34726"/>
                    <a:pt x="0" y="34726"/>
                  </a:cubicBezTo>
                  <a:cubicBezTo>
                    <a:pt x="0" y="34726"/>
                    <a:pt x="6544" y="35925"/>
                    <a:pt x="15036" y="35925"/>
                  </a:cubicBezTo>
                  <a:cubicBezTo>
                    <a:pt x="19734" y="35925"/>
                    <a:pt x="25029" y="35558"/>
                    <a:pt x="30142" y="34417"/>
                  </a:cubicBezTo>
                  <a:cubicBezTo>
                    <a:pt x="29594" y="27798"/>
                    <a:pt x="30142" y="9270"/>
                    <a:pt x="2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792;p58">
              <a:extLst>
                <a:ext uri="{FF2B5EF4-FFF2-40B4-BE49-F238E27FC236}">
                  <a16:creationId xmlns:a16="http://schemas.microsoft.com/office/drawing/2014/main" id="{1FE7348A-91EF-A74F-B7B5-F88B34E85B4D}"/>
                </a:ext>
              </a:extLst>
            </p:cNvPr>
            <p:cNvSpPr/>
            <p:nvPr/>
          </p:nvSpPr>
          <p:spPr>
            <a:xfrm>
              <a:off x="1080375" y="2053525"/>
              <a:ext cx="203650" cy="929200"/>
            </a:xfrm>
            <a:custGeom>
              <a:avLst/>
              <a:gdLst/>
              <a:ahLst/>
              <a:cxnLst/>
              <a:rect l="l" t="t" r="r" b="b"/>
              <a:pathLst>
                <a:path w="8146" h="37168" fill="none" extrusionOk="0">
                  <a:moveTo>
                    <a:pt x="496" y="37167"/>
                  </a:moveTo>
                  <a:cubicBezTo>
                    <a:pt x="496" y="37167"/>
                    <a:pt x="1" y="17172"/>
                    <a:pt x="2318" y="10422"/>
                  </a:cubicBezTo>
                  <a:cubicBezTo>
                    <a:pt x="4140" y="5120"/>
                    <a:pt x="8146" y="1"/>
                    <a:pt x="8146" y="1"/>
                  </a:cubicBezTo>
                </a:path>
              </a:pathLst>
            </a:custGeom>
            <a:noFill/>
            <a:ln w="8375" cap="flat" cmpd="sng">
              <a:solidFill>
                <a:schemeClr val="accent6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793;p58">
              <a:extLst>
                <a:ext uri="{FF2B5EF4-FFF2-40B4-BE49-F238E27FC236}">
                  <a16:creationId xmlns:a16="http://schemas.microsoft.com/office/drawing/2014/main" id="{5E6918BF-B9C8-1444-B037-58C2762E71BD}"/>
                </a:ext>
              </a:extLst>
            </p:cNvPr>
            <p:cNvSpPr/>
            <p:nvPr/>
          </p:nvSpPr>
          <p:spPr>
            <a:xfrm>
              <a:off x="1512150" y="1441350"/>
              <a:ext cx="314400" cy="265400"/>
            </a:xfrm>
            <a:custGeom>
              <a:avLst/>
              <a:gdLst/>
              <a:ahLst/>
              <a:cxnLst/>
              <a:rect l="l" t="t" r="r" b="b"/>
              <a:pathLst>
                <a:path w="12576" h="10616" extrusionOk="0">
                  <a:moveTo>
                    <a:pt x="10707" y="0"/>
                  </a:moveTo>
                  <a:cubicBezTo>
                    <a:pt x="10707" y="0"/>
                    <a:pt x="4575" y="95"/>
                    <a:pt x="1171" y="1105"/>
                  </a:cubicBezTo>
                  <a:cubicBezTo>
                    <a:pt x="1" y="2636"/>
                    <a:pt x="3093" y="10577"/>
                    <a:pt x="5132" y="10615"/>
                  </a:cubicBezTo>
                  <a:cubicBezTo>
                    <a:pt x="8919" y="10400"/>
                    <a:pt x="12576" y="8919"/>
                    <a:pt x="12576" y="8919"/>
                  </a:cubicBezTo>
                  <a:lnTo>
                    <a:pt x="10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794;p58">
              <a:extLst>
                <a:ext uri="{FF2B5EF4-FFF2-40B4-BE49-F238E27FC236}">
                  <a16:creationId xmlns:a16="http://schemas.microsoft.com/office/drawing/2014/main" id="{5C4BC9E1-8333-104D-8265-6AFC710F2C48}"/>
                </a:ext>
              </a:extLst>
            </p:cNvPr>
            <p:cNvSpPr/>
            <p:nvPr/>
          </p:nvSpPr>
          <p:spPr>
            <a:xfrm>
              <a:off x="1194525" y="1461400"/>
              <a:ext cx="579575" cy="664150"/>
            </a:xfrm>
            <a:custGeom>
              <a:avLst/>
              <a:gdLst/>
              <a:ahLst/>
              <a:cxnLst/>
              <a:rect l="l" t="t" r="r" b="b"/>
              <a:pathLst>
                <a:path w="23183" h="26566" extrusionOk="0">
                  <a:moveTo>
                    <a:pt x="8422" y="1"/>
                  </a:moveTo>
                  <a:lnTo>
                    <a:pt x="247" y="9206"/>
                  </a:lnTo>
                  <a:cubicBezTo>
                    <a:pt x="247" y="9206"/>
                    <a:pt x="0" y="19658"/>
                    <a:pt x="625" y="25699"/>
                  </a:cubicBezTo>
                  <a:cubicBezTo>
                    <a:pt x="3564" y="26349"/>
                    <a:pt x="6493" y="26566"/>
                    <a:pt x="9092" y="26566"/>
                  </a:cubicBezTo>
                  <a:cubicBezTo>
                    <a:pt x="14291" y="26566"/>
                    <a:pt x="18172" y="25699"/>
                    <a:pt x="18172" y="25699"/>
                  </a:cubicBezTo>
                  <a:lnTo>
                    <a:pt x="18782" y="16205"/>
                  </a:lnTo>
                  <a:cubicBezTo>
                    <a:pt x="23183" y="11686"/>
                    <a:pt x="19323" y="5832"/>
                    <a:pt x="19323" y="5832"/>
                  </a:cubicBezTo>
                  <a:lnTo>
                    <a:pt x="13874" y="303"/>
                  </a:lnTo>
                  <a:lnTo>
                    <a:pt x="84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795;p58">
              <a:extLst>
                <a:ext uri="{FF2B5EF4-FFF2-40B4-BE49-F238E27FC236}">
                  <a16:creationId xmlns:a16="http://schemas.microsoft.com/office/drawing/2014/main" id="{B9403B57-79BF-AA4B-A696-77F906AF559B}"/>
                </a:ext>
              </a:extLst>
            </p:cNvPr>
            <p:cNvSpPr/>
            <p:nvPr/>
          </p:nvSpPr>
          <p:spPr>
            <a:xfrm>
              <a:off x="1080375" y="1459825"/>
              <a:ext cx="324750" cy="324950"/>
            </a:xfrm>
            <a:custGeom>
              <a:avLst/>
              <a:gdLst/>
              <a:ahLst/>
              <a:cxnLst/>
              <a:rect l="l" t="t" r="r" b="b"/>
              <a:pathLst>
                <a:path w="12990" h="12998" extrusionOk="0">
                  <a:moveTo>
                    <a:pt x="11922" y="1"/>
                  </a:moveTo>
                  <a:cubicBezTo>
                    <a:pt x="10237" y="1"/>
                    <a:pt x="6808" y="394"/>
                    <a:pt x="3459" y="3148"/>
                  </a:cubicBezTo>
                  <a:cubicBezTo>
                    <a:pt x="2401" y="4017"/>
                    <a:pt x="1087" y="5831"/>
                    <a:pt x="1" y="8021"/>
                  </a:cubicBezTo>
                  <a:lnTo>
                    <a:pt x="7555" y="12997"/>
                  </a:lnTo>
                  <a:lnTo>
                    <a:pt x="12010" y="8021"/>
                  </a:lnTo>
                  <a:lnTo>
                    <a:pt x="12990" y="64"/>
                  </a:lnTo>
                  <a:cubicBezTo>
                    <a:pt x="12990" y="64"/>
                    <a:pt x="12595" y="1"/>
                    <a:pt x="119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796;p58">
              <a:extLst>
                <a:ext uri="{FF2B5EF4-FFF2-40B4-BE49-F238E27FC236}">
                  <a16:creationId xmlns:a16="http://schemas.microsoft.com/office/drawing/2014/main" id="{59022A49-F7A4-5141-BAEE-74F2541A9882}"/>
                </a:ext>
              </a:extLst>
            </p:cNvPr>
            <p:cNvSpPr/>
            <p:nvPr/>
          </p:nvSpPr>
          <p:spPr>
            <a:xfrm>
              <a:off x="1677575" y="1573600"/>
              <a:ext cx="35075" cy="123575"/>
            </a:xfrm>
            <a:custGeom>
              <a:avLst/>
              <a:gdLst/>
              <a:ahLst/>
              <a:cxnLst/>
              <a:rect l="l" t="t" r="r" b="b"/>
              <a:pathLst>
                <a:path w="1403" h="4943" fill="none" extrusionOk="0">
                  <a:moveTo>
                    <a:pt x="1402" y="4943"/>
                  </a:moveTo>
                  <a:cubicBezTo>
                    <a:pt x="1031" y="3548"/>
                    <a:pt x="0" y="1345"/>
                    <a:pt x="0" y="1"/>
                  </a:cubicBezTo>
                </a:path>
              </a:pathLst>
            </a:custGeom>
            <a:noFill/>
            <a:ln w="83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797;p58">
              <a:extLst>
                <a:ext uri="{FF2B5EF4-FFF2-40B4-BE49-F238E27FC236}">
                  <a16:creationId xmlns:a16="http://schemas.microsoft.com/office/drawing/2014/main" id="{02426AF1-2D38-2F4D-B6B2-BDD46601480B}"/>
                </a:ext>
              </a:extLst>
            </p:cNvPr>
            <p:cNvSpPr/>
            <p:nvPr/>
          </p:nvSpPr>
          <p:spPr>
            <a:xfrm>
              <a:off x="1744200" y="1442525"/>
              <a:ext cx="53400" cy="232175"/>
            </a:xfrm>
            <a:custGeom>
              <a:avLst/>
              <a:gdLst/>
              <a:ahLst/>
              <a:cxnLst/>
              <a:rect l="l" t="t" r="r" b="b"/>
              <a:pathLst>
                <a:path w="2136" h="9287" fill="none" extrusionOk="0">
                  <a:moveTo>
                    <a:pt x="1" y="0"/>
                  </a:moveTo>
                  <a:lnTo>
                    <a:pt x="2136" y="9287"/>
                  </a:lnTo>
                </a:path>
              </a:pathLst>
            </a:custGeom>
            <a:noFill/>
            <a:ln w="83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798;p58">
              <a:extLst>
                <a:ext uri="{FF2B5EF4-FFF2-40B4-BE49-F238E27FC236}">
                  <a16:creationId xmlns:a16="http://schemas.microsoft.com/office/drawing/2014/main" id="{1B8F7147-B044-874E-8B4F-688F70D7BC8D}"/>
                </a:ext>
              </a:extLst>
            </p:cNvPr>
            <p:cNvSpPr/>
            <p:nvPr/>
          </p:nvSpPr>
          <p:spPr>
            <a:xfrm>
              <a:off x="1096800" y="1629575"/>
              <a:ext cx="136950" cy="85000"/>
            </a:xfrm>
            <a:custGeom>
              <a:avLst/>
              <a:gdLst/>
              <a:ahLst/>
              <a:cxnLst/>
              <a:rect l="l" t="t" r="r" b="b"/>
              <a:pathLst>
                <a:path w="5478" h="3400" fill="none" extrusionOk="0">
                  <a:moveTo>
                    <a:pt x="0" y="0"/>
                  </a:moveTo>
                  <a:lnTo>
                    <a:pt x="5477" y="3400"/>
                  </a:lnTo>
                </a:path>
              </a:pathLst>
            </a:custGeom>
            <a:noFill/>
            <a:ln w="83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799;p58">
              <a:extLst>
                <a:ext uri="{FF2B5EF4-FFF2-40B4-BE49-F238E27FC236}">
                  <a16:creationId xmlns:a16="http://schemas.microsoft.com/office/drawing/2014/main" id="{E7B0203A-B48C-EB40-825C-F5DFB02326A6}"/>
                </a:ext>
              </a:extLst>
            </p:cNvPr>
            <p:cNvSpPr/>
            <p:nvPr/>
          </p:nvSpPr>
          <p:spPr>
            <a:xfrm>
              <a:off x="1407425" y="1215700"/>
              <a:ext cx="194200" cy="183900"/>
            </a:xfrm>
            <a:custGeom>
              <a:avLst/>
              <a:gdLst/>
              <a:ahLst/>
              <a:cxnLst/>
              <a:rect l="l" t="t" r="r" b="b"/>
              <a:pathLst>
                <a:path w="7768" h="7356" extrusionOk="0">
                  <a:moveTo>
                    <a:pt x="4366" y="0"/>
                  </a:moveTo>
                  <a:cubicBezTo>
                    <a:pt x="3120" y="0"/>
                    <a:pt x="1353" y="298"/>
                    <a:pt x="408" y="1811"/>
                  </a:cubicBezTo>
                  <a:cubicBezTo>
                    <a:pt x="1" y="2464"/>
                    <a:pt x="1000" y="5927"/>
                    <a:pt x="1756" y="6505"/>
                  </a:cubicBezTo>
                  <a:cubicBezTo>
                    <a:pt x="2395" y="6993"/>
                    <a:pt x="3695" y="7355"/>
                    <a:pt x="4770" y="7355"/>
                  </a:cubicBezTo>
                  <a:cubicBezTo>
                    <a:pt x="5412" y="7355"/>
                    <a:pt x="5974" y="7226"/>
                    <a:pt x="6266" y="6917"/>
                  </a:cubicBezTo>
                  <a:cubicBezTo>
                    <a:pt x="7768" y="5331"/>
                    <a:pt x="5765" y="126"/>
                    <a:pt x="5765" y="126"/>
                  </a:cubicBezTo>
                  <a:cubicBezTo>
                    <a:pt x="5765" y="126"/>
                    <a:pt x="5176" y="0"/>
                    <a:pt x="4366" y="0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800;p58">
              <a:extLst>
                <a:ext uri="{FF2B5EF4-FFF2-40B4-BE49-F238E27FC236}">
                  <a16:creationId xmlns:a16="http://schemas.microsoft.com/office/drawing/2014/main" id="{5229DF85-0334-7F40-8A70-CF3DE8834AE7}"/>
                </a:ext>
              </a:extLst>
            </p:cNvPr>
            <p:cNvSpPr/>
            <p:nvPr/>
          </p:nvSpPr>
          <p:spPr>
            <a:xfrm>
              <a:off x="1405100" y="1333375"/>
              <a:ext cx="136325" cy="166175"/>
            </a:xfrm>
            <a:custGeom>
              <a:avLst/>
              <a:gdLst/>
              <a:ahLst/>
              <a:cxnLst/>
              <a:rect l="l" t="t" r="r" b="b"/>
              <a:pathLst>
                <a:path w="5453" h="6647" extrusionOk="0">
                  <a:moveTo>
                    <a:pt x="206" y="1"/>
                  </a:moveTo>
                  <a:lnTo>
                    <a:pt x="1" y="5122"/>
                  </a:lnTo>
                  <a:cubicBezTo>
                    <a:pt x="245" y="5895"/>
                    <a:pt x="1906" y="6646"/>
                    <a:pt x="3347" y="6646"/>
                  </a:cubicBezTo>
                  <a:cubicBezTo>
                    <a:pt x="4310" y="6646"/>
                    <a:pt x="5174" y="6311"/>
                    <a:pt x="5453" y="5424"/>
                  </a:cubicBezTo>
                  <a:lnTo>
                    <a:pt x="5019" y="1581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801;p58">
              <a:extLst>
                <a:ext uri="{FF2B5EF4-FFF2-40B4-BE49-F238E27FC236}">
                  <a16:creationId xmlns:a16="http://schemas.microsoft.com/office/drawing/2014/main" id="{3FD8D8B7-CC3C-9E47-A154-473FFDC16ED0}"/>
                </a:ext>
              </a:extLst>
            </p:cNvPr>
            <p:cNvSpPr/>
            <p:nvPr/>
          </p:nvSpPr>
          <p:spPr>
            <a:xfrm>
              <a:off x="1347100" y="1158750"/>
              <a:ext cx="252525" cy="203500"/>
            </a:xfrm>
            <a:custGeom>
              <a:avLst/>
              <a:gdLst/>
              <a:ahLst/>
              <a:cxnLst/>
              <a:rect l="l" t="t" r="r" b="b"/>
              <a:pathLst>
                <a:path w="10101" h="8140" extrusionOk="0">
                  <a:moveTo>
                    <a:pt x="4895" y="0"/>
                  </a:moveTo>
                  <a:cubicBezTo>
                    <a:pt x="3950" y="0"/>
                    <a:pt x="3065" y="266"/>
                    <a:pt x="2485" y="540"/>
                  </a:cubicBezTo>
                  <a:cubicBezTo>
                    <a:pt x="1479" y="1014"/>
                    <a:pt x="671" y="1900"/>
                    <a:pt x="300" y="2948"/>
                  </a:cubicBezTo>
                  <a:cubicBezTo>
                    <a:pt x="82" y="3564"/>
                    <a:pt x="11" y="4224"/>
                    <a:pt x="4" y="4877"/>
                  </a:cubicBezTo>
                  <a:cubicBezTo>
                    <a:pt x="0" y="5393"/>
                    <a:pt x="37" y="5919"/>
                    <a:pt x="218" y="6401"/>
                  </a:cubicBezTo>
                  <a:cubicBezTo>
                    <a:pt x="225" y="6418"/>
                    <a:pt x="232" y="6434"/>
                    <a:pt x="238" y="6450"/>
                  </a:cubicBezTo>
                  <a:cubicBezTo>
                    <a:pt x="423" y="6913"/>
                    <a:pt x="1604" y="8056"/>
                    <a:pt x="2402" y="8140"/>
                  </a:cubicBezTo>
                  <a:cubicBezTo>
                    <a:pt x="2402" y="7368"/>
                    <a:pt x="2834" y="7293"/>
                    <a:pt x="2715" y="6894"/>
                  </a:cubicBezTo>
                  <a:cubicBezTo>
                    <a:pt x="2431" y="5936"/>
                    <a:pt x="3186" y="5351"/>
                    <a:pt x="3873" y="4882"/>
                  </a:cubicBezTo>
                  <a:cubicBezTo>
                    <a:pt x="4584" y="4392"/>
                    <a:pt x="5129" y="3698"/>
                    <a:pt x="5434" y="2889"/>
                  </a:cubicBezTo>
                  <a:lnTo>
                    <a:pt x="9883" y="3398"/>
                  </a:lnTo>
                  <a:cubicBezTo>
                    <a:pt x="10101" y="2626"/>
                    <a:pt x="9799" y="1757"/>
                    <a:pt x="9206" y="1217"/>
                  </a:cubicBezTo>
                  <a:cubicBezTo>
                    <a:pt x="8694" y="749"/>
                    <a:pt x="7992" y="518"/>
                    <a:pt x="7295" y="518"/>
                  </a:cubicBezTo>
                  <a:cubicBezTo>
                    <a:pt x="7188" y="518"/>
                    <a:pt x="7081" y="524"/>
                    <a:pt x="6975" y="534"/>
                  </a:cubicBezTo>
                  <a:cubicBezTo>
                    <a:pt x="6315" y="144"/>
                    <a:pt x="5589" y="0"/>
                    <a:pt x="48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802;p58">
              <a:extLst>
                <a:ext uri="{FF2B5EF4-FFF2-40B4-BE49-F238E27FC236}">
                  <a16:creationId xmlns:a16="http://schemas.microsoft.com/office/drawing/2014/main" id="{490C29C2-E029-5A4E-A8DC-D15B3A599823}"/>
                </a:ext>
              </a:extLst>
            </p:cNvPr>
            <p:cNvSpPr/>
            <p:nvPr/>
          </p:nvSpPr>
          <p:spPr>
            <a:xfrm>
              <a:off x="1388325" y="1298500"/>
              <a:ext cx="49050" cy="58275"/>
            </a:xfrm>
            <a:custGeom>
              <a:avLst/>
              <a:gdLst/>
              <a:ahLst/>
              <a:cxnLst/>
              <a:rect l="l" t="t" r="r" b="b"/>
              <a:pathLst>
                <a:path w="1962" h="2331" extrusionOk="0">
                  <a:moveTo>
                    <a:pt x="813" y="1"/>
                  </a:moveTo>
                  <a:cubicBezTo>
                    <a:pt x="638" y="1"/>
                    <a:pt x="484" y="100"/>
                    <a:pt x="364" y="256"/>
                  </a:cubicBezTo>
                  <a:cubicBezTo>
                    <a:pt x="1" y="725"/>
                    <a:pt x="538" y="1820"/>
                    <a:pt x="817" y="2024"/>
                  </a:cubicBezTo>
                  <a:cubicBezTo>
                    <a:pt x="1091" y="2225"/>
                    <a:pt x="1347" y="2330"/>
                    <a:pt x="1548" y="2330"/>
                  </a:cubicBezTo>
                  <a:cubicBezTo>
                    <a:pt x="1762" y="2330"/>
                    <a:pt x="1914" y="2212"/>
                    <a:pt x="1961" y="1964"/>
                  </a:cubicBezTo>
                  <a:lnTo>
                    <a:pt x="1554" y="568"/>
                  </a:lnTo>
                  <a:cubicBezTo>
                    <a:pt x="1290" y="160"/>
                    <a:pt x="1035" y="1"/>
                    <a:pt x="813" y="1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803;p58">
              <a:extLst>
                <a:ext uri="{FF2B5EF4-FFF2-40B4-BE49-F238E27FC236}">
                  <a16:creationId xmlns:a16="http://schemas.microsoft.com/office/drawing/2014/main" id="{54F7C4A5-7456-EF46-80DD-7933B2FBC12C}"/>
                </a:ext>
              </a:extLst>
            </p:cNvPr>
            <p:cNvSpPr/>
            <p:nvPr/>
          </p:nvSpPr>
          <p:spPr>
            <a:xfrm>
              <a:off x="1451325" y="1378325"/>
              <a:ext cx="82225" cy="26875"/>
            </a:xfrm>
            <a:custGeom>
              <a:avLst/>
              <a:gdLst/>
              <a:ahLst/>
              <a:cxnLst/>
              <a:rect l="l" t="t" r="r" b="b"/>
              <a:pathLst>
                <a:path w="3289" h="1075" fill="none" extrusionOk="0">
                  <a:moveTo>
                    <a:pt x="3288" y="994"/>
                  </a:moveTo>
                  <a:cubicBezTo>
                    <a:pt x="1363" y="1074"/>
                    <a:pt x="0" y="0"/>
                    <a:pt x="0" y="0"/>
                  </a:cubicBezTo>
                </a:path>
              </a:pathLst>
            </a:custGeom>
            <a:noFill/>
            <a:ln w="8375" cap="flat" cmpd="sng">
              <a:solidFill>
                <a:srgbClr val="9950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804;p58">
              <a:extLst>
                <a:ext uri="{FF2B5EF4-FFF2-40B4-BE49-F238E27FC236}">
                  <a16:creationId xmlns:a16="http://schemas.microsoft.com/office/drawing/2014/main" id="{9614D5E7-A636-3B49-B082-6E077430F875}"/>
                </a:ext>
              </a:extLst>
            </p:cNvPr>
            <p:cNvSpPr/>
            <p:nvPr/>
          </p:nvSpPr>
          <p:spPr>
            <a:xfrm>
              <a:off x="1524025" y="1284700"/>
              <a:ext cx="31975" cy="48775"/>
            </a:xfrm>
            <a:custGeom>
              <a:avLst/>
              <a:gdLst/>
              <a:ahLst/>
              <a:cxnLst/>
              <a:rect l="l" t="t" r="r" b="b"/>
              <a:pathLst>
                <a:path w="1279" h="1951" fill="none" extrusionOk="0">
                  <a:moveTo>
                    <a:pt x="1" y="0"/>
                  </a:moveTo>
                  <a:cubicBezTo>
                    <a:pt x="1" y="0"/>
                    <a:pt x="1279" y="1110"/>
                    <a:pt x="1248" y="1456"/>
                  </a:cubicBezTo>
                  <a:cubicBezTo>
                    <a:pt x="1217" y="1804"/>
                    <a:pt x="420" y="1950"/>
                    <a:pt x="420" y="1950"/>
                  </a:cubicBezTo>
                </a:path>
              </a:pathLst>
            </a:custGeom>
            <a:noFill/>
            <a:ln w="5575" cap="flat" cmpd="sng">
              <a:solidFill>
                <a:srgbClr val="9950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805;p58">
              <a:extLst>
                <a:ext uri="{FF2B5EF4-FFF2-40B4-BE49-F238E27FC236}">
                  <a16:creationId xmlns:a16="http://schemas.microsoft.com/office/drawing/2014/main" id="{17C4EA14-F6D0-9549-9E39-F972AABF164A}"/>
                </a:ext>
              </a:extLst>
            </p:cNvPr>
            <p:cNvSpPr/>
            <p:nvPr/>
          </p:nvSpPr>
          <p:spPr>
            <a:xfrm>
              <a:off x="1504150" y="1340925"/>
              <a:ext cx="63825" cy="33925"/>
            </a:xfrm>
            <a:custGeom>
              <a:avLst/>
              <a:gdLst/>
              <a:ahLst/>
              <a:cxnLst/>
              <a:rect l="l" t="t" r="r" b="b"/>
              <a:pathLst>
                <a:path w="2553" h="1357" extrusionOk="0">
                  <a:moveTo>
                    <a:pt x="2151" y="1"/>
                  </a:moveTo>
                  <a:lnTo>
                    <a:pt x="0" y="597"/>
                  </a:lnTo>
                  <a:cubicBezTo>
                    <a:pt x="0" y="597"/>
                    <a:pt x="401" y="1356"/>
                    <a:pt x="1217" y="1356"/>
                  </a:cubicBezTo>
                  <a:cubicBezTo>
                    <a:pt x="1372" y="1356"/>
                    <a:pt x="1542" y="1329"/>
                    <a:pt x="1727" y="1264"/>
                  </a:cubicBezTo>
                  <a:cubicBezTo>
                    <a:pt x="2553" y="972"/>
                    <a:pt x="2151" y="1"/>
                    <a:pt x="2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806;p58">
              <a:extLst>
                <a:ext uri="{FF2B5EF4-FFF2-40B4-BE49-F238E27FC236}">
                  <a16:creationId xmlns:a16="http://schemas.microsoft.com/office/drawing/2014/main" id="{4B189881-F164-3F4A-95B6-BBE0DE2A6EED}"/>
                </a:ext>
              </a:extLst>
            </p:cNvPr>
            <p:cNvSpPr/>
            <p:nvPr/>
          </p:nvSpPr>
          <p:spPr>
            <a:xfrm>
              <a:off x="1545800" y="1269775"/>
              <a:ext cx="12425" cy="15050"/>
            </a:xfrm>
            <a:custGeom>
              <a:avLst/>
              <a:gdLst/>
              <a:ahLst/>
              <a:cxnLst/>
              <a:rect l="l" t="t" r="r" b="b"/>
              <a:pathLst>
                <a:path w="497" h="602" extrusionOk="0">
                  <a:moveTo>
                    <a:pt x="183" y="0"/>
                  </a:moveTo>
                  <a:cubicBezTo>
                    <a:pt x="91" y="0"/>
                    <a:pt x="1" y="82"/>
                    <a:pt x="31" y="194"/>
                  </a:cubicBezTo>
                  <a:cubicBezTo>
                    <a:pt x="58" y="304"/>
                    <a:pt x="96" y="413"/>
                    <a:pt x="144" y="516"/>
                  </a:cubicBezTo>
                  <a:cubicBezTo>
                    <a:pt x="171" y="572"/>
                    <a:pt x="234" y="601"/>
                    <a:pt x="296" y="601"/>
                  </a:cubicBezTo>
                  <a:cubicBezTo>
                    <a:pt x="320" y="601"/>
                    <a:pt x="343" y="597"/>
                    <a:pt x="364" y="588"/>
                  </a:cubicBezTo>
                  <a:cubicBezTo>
                    <a:pt x="439" y="557"/>
                    <a:pt x="497" y="463"/>
                    <a:pt x="465" y="381"/>
                  </a:cubicBezTo>
                  <a:cubicBezTo>
                    <a:pt x="425" y="274"/>
                    <a:pt x="373" y="172"/>
                    <a:pt x="312" y="76"/>
                  </a:cubicBezTo>
                  <a:cubicBezTo>
                    <a:pt x="280" y="23"/>
                    <a:pt x="232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807;p58">
              <a:extLst>
                <a:ext uri="{FF2B5EF4-FFF2-40B4-BE49-F238E27FC236}">
                  <a16:creationId xmlns:a16="http://schemas.microsoft.com/office/drawing/2014/main" id="{D3FC21DF-6B02-A44F-8485-49BDDCE5F048}"/>
                </a:ext>
              </a:extLst>
            </p:cNvPr>
            <p:cNvSpPr/>
            <p:nvPr/>
          </p:nvSpPr>
          <p:spPr>
            <a:xfrm>
              <a:off x="1533975" y="1249200"/>
              <a:ext cx="20250" cy="12475"/>
            </a:xfrm>
            <a:custGeom>
              <a:avLst/>
              <a:gdLst/>
              <a:ahLst/>
              <a:cxnLst/>
              <a:rect l="l" t="t" r="r" b="b"/>
              <a:pathLst>
                <a:path w="810" h="499" fill="none" extrusionOk="0">
                  <a:moveTo>
                    <a:pt x="1" y="498"/>
                  </a:moveTo>
                  <a:cubicBezTo>
                    <a:pt x="1" y="498"/>
                    <a:pt x="278" y="1"/>
                    <a:pt x="810" y="292"/>
                  </a:cubicBezTo>
                </a:path>
              </a:pathLst>
            </a:custGeom>
            <a:noFill/>
            <a:ln w="5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808;p58">
              <a:extLst>
                <a:ext uri="{FF2B5EF4-FFF2-40B4-BE49-F238E27FC236}">
                  <a16:creationId xmlns:a16="http://schemas.microsoft.com/office/drawing/2014/main" id="{10FFE1C3-526F-5E49-91C9-E0DCD0F6BF31}"/>
                </a:ext>
              </a:extLst>
            </p:cNvPr>
            <p:cNvSpPr/>
            <p:nvPr/>
          </p:nvSpPr>
          <p:spPr>
            <a:xfrm>
              <a:off x="1485750" y="1292600"/>
              <a:ext cx="11600" cy="15250"/>
            </a:xfrm>
            <a:custGeom>
              <a:avLst/>
              <a:gdLst/>
              <a:ahLst/>
              <a:cxnLst/>
              <a:rect l="l" t="t" r="r" b="b"/>
              <a:pathLst>
                <a:path w="464" h="610" extrusionOk="0">
                  <a:moveTo>
                    <a:pt x="164" y="0"/>
                  </a:moveTo>
                  <a:cubicBezTo>
                    <a:pt x="144" y="0"/>
                    <a:pt x="124" y="4"/>
                    <a:pt x="105" y="13"/>
                  </a:cubicBezTo>
                  <a:cubicBezTo>
                    <a:pt x="31" y="44"/>
                    <a:pt x="1" y="118"/>
                    <a:pt x="15" y="194"/>
                  </a:cubicBezTo>
                  <a:cubicBezTo>
                    <a:pt x="32" y="292"/>
                    <a:pt x="59" y="388"/>
                    <a:pt x="94" y="480"/>
                  </a:cubicBezTo>
                  <a:cubicBezTo>
                    <a:pt x="112" y="525"/>
                    <a:pt x="132" y="560"/>
                    <a:pt x="176" y="585"/>
                  </a:cubicBezTo>
                  <a:cubicBezTo>
                    <a:pt x="203" y="601"/>
                    <a:pt x="234" y="609"/>
                    <a:pt x="265" y="609"/>
                  </a:cubicBezTo>
                  <a:cubicBezTo>
                    <a:pt x="281" y="609"/>
                    <a:pt x="296" y="607"/>
                    <a:pt x="311" y="603"/>
                  </a:cubicBezTo>
                  <a:cubicBezTo>
                    <a:pt x="400" y="575"/>
                    <a:pt x="463" y="481"/>
                    <a:pt x="434" y="387"/>
                  </a:cubicBezTo>
                  <a:cubicBezTo>
                    <a:pt x="399" y="279"/>
                    <a:pt x="353" y="174"/>
                    <a:pt x="296" y="76"/>
                  </a:cubicBezTo>
                  <a:cubicBezTo>
                    <a:pt x="268" y="28"/>
                    <a:pt x="217" y="0"/>
                    <a:pt x="1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809;p58">
              <a:extLst>
                <a:ext uri="{FF2B5EF4-FFF2-40B4-BE49-F238E27FC236}">
                  <a16:creationId xmlns:a16="http://schemas.microsoft.com/office/drawing/2014/main" id="{7E174334-1EEA-5544-9438-874BB11A564F}"/>
                </a:ext>
              </a:extLst>
            </p:cNvPr>
            <p:cNvSpPr/>
            <p:nvPr/>
          </p:nvSpPr>
          <p:spPr>
            <a:xfrm>
              <a:off x="1466875" y="1270700"/>
              <a:ext cx="25825" cy="17700"/>
            </a:xfrm>
            <a:custGeom>
              <a:avLst/>
              <a:gdLst/>
              <a:ahLst/>
              <a:cxnLst/>
              <a:rect l="l" t="t" r="r" b="b"/>
              <a:pathLst>
                <a:path w="1033" h="708" fill="none" extrusionOk="0">
                  <a:moveTo>
                    <a:pt x="1033" y="113"/>
                  </a:moveTo>
                  <a:cubicBezTo>
                    <a:pt x="1033" y="113"/>
                    <a:pt x="474" y="1"/>
                    <a:pt x="1" y="707"/>
                  </a:cubicBezTo>
                </a:path>
              </a:pathLst>
            </a:custGeom>
            <a:noFill/>
            <a:ln w="5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810;p58">
              <a:extLst>
                <a:ext uri="{FF2B5EF4-FFF2-40B4-BE49-F238E27FC236}">
                  <a16:creationId xmlns:a16="http://schemas.microsoft.com/office/drawing/2014/main" id="{C5CC35F0-59E8-2A47-B6E9-2767E9FA7318}"/>
                </a:ext>
              </a:extLst>
            </p:cNvPr>
            <p:cNvSpPr/>
            <p:nvPr/>
          </p:nvSpPr>
          <p:spPr>
            <a:xfrm>
              <a:off x="985000" y="1554100"/>
              <a:ext cx="593050" cy="455750"/>
            </a:xfrm>
            <a:custGeom>
              <a:avLst/>
              <a:gdLst/>
              <a:ahLst/>
              <a:cxnLst/>
              <a:rect l="l" t="t" r="r" b="b"/>
              <a:pathLst>
                <a:path w="23722" h="18230" extrusionOk="0">
                  <a:moveTo>
                    <a:pt x="19531" y="1"/>
                  </a:moveTo>
                  <a:lnTo>
                    <a:pt x="8318" y="7216"/>
                  </a:lnTo>
                  <a:lnTo>
                    <a:pt x="3816" y="4250"/>
                  </a:lnTo>
                  <a:lnTo>
                    <a:pt x="3816" y="4250"/>
                  </a:lnTo>
                  <a:cubicBezTo>
                    <a:pt x="1463" y="9000"/>
                    <a:pt x="0" y="15922"/>
                    <a:pt x="4965" y="18029"/>
                  </a:cubicBezTo>
                  <a:cubicBezTo>
                    <a:pt x="5286" y="18166"/>
                    <a:pt x="5640" y="18230"/>
                    <a:pt x="6021" y="18230"/>
                  </a:cubicBezTo>
                  <a:cubicBezTo>
                    <a:pt x="11778" y="18230"/>
                    <a:pt x="23722" y="3609"/>
                    <a:pt x="23722" y="3609"/>
                  </a:cubicBezTo>
                  <a:lnTo>
                    <a:pt x="19531" y="1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811;p58">
              <a:extLst>
                <a:ext uri="{FF2B5EF4-FFF2-40B4-BE49-F238E27FC236}">
                  <a16:creationId xmlns:a16="http://schemas.microsoft.com/office/drawing/2014/main" id="{B8F56339-EFBD-E748-B7B8-320B90DD47EA}"/>
                </a:ext>
              </a:extLst>
            </p:cNvPr>
            <p:cNvSpPr/>
            <p:nvPr/>
          </p:nvSpPr>
          <p:spPr>
            <a:xfrm>
              <a:off x="1109100" y="1734475"/>
              <a:ext cx="83875" cy="65325"/>
            </a:xfrm>
            <a:custGeom>
              <a:avLst/>
              <a:gdLst/>
              <a:ahLst/>
              <a:cxnLst/>
              <a:rect l="l" t="t" r="r" b="b"/>
              <a:pathLst>
                <a:path w="3355" h="2613" fill="none" extrusionOk="0">
                  <a:moveTo>
                    <a:pt x="3354" y="1"/>
                  </a:moveTo>
                  <a:lnTo>
                    <a:pt x="1" y="2613"/>
                  </a:lnTo>
                </a:path>
              </a:pathLst>
            </a:custGeom>
            <a:noFill/>
            <a:ln w="8375" cap="flat" cmpd="sng">
              <a:solidFill>
                <a:srgbClr val="9950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812;p58">
              <a:extLst>
                <a:ext uri="{FF2B5EF4-FFF2-40B4-BE49-F238E27FC236}">
                  <a16:creationId xmlns:a16="http://schemas.microsoft.com/office/drawing/2014/main" id="{5F52A5E4-6DE1-FD46-AA54-65C995DABD81}"/>
                </a:ext>
              </a:extLst>
            </p:cNvPr>
            <p:cNvSpPr/>
            <p:nvPr/>
          </p:nvSpPr>
          <p:spPr>
            <a:xfrm>
              <a:off x="1550625" y="1432025"/>
              <a:ext cx="87050" cy="157275"/>
            </a:xfrm>
            <a:custGeom>
              <a:avLst/>
              <a:gdLst/>
              <a:ahLst/>
              <a:cxnLst/>
              <a:rect l="l" t="t" r="r" b="b"/>
              <a:pathLst>
                <a:path w="3482" h="6291" extrusionOk="0">
                  <a:moveTo>
                    <a:pt x="1034" y="0"/>
                  </a:moveTo>
                  <a:lnTo>
                    <a:pt x="128" y="4815"/>
                  </a:lnTo>
                  <a:cubicBezTo>
                    <a:pt x="1" y="5492"/>
                    <a:pt x="446" y="6143"/>
                    <a:pt x="1122" y="6269"/>
                  </a:cubicBezTo>
                  <a:cubicBezTo>
                    <a:pt x="1200" y="6284"/>
                    <a:pt x="1277" y="6291"/>
                    <a:pt x="1354" y="6291"/>
                  </a:cubicBezTo>
                  <a:cubicBezTo>
                    <a:pt x="1941" y="6291"/>
                    <a:pt x="2463" y="5873"/>
                    <a:pt x="2575" y="5276"/>
                  </a:cubicBezTo>
                  <a:lnTo>
                    <a:pt x="3481" y="461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813;p58">
              <a:extLst>
                <a:ext uri="{FF2B5EF4-FFF2-40B4-BE49-F238E27FC236}">
                  <a16:creationId xmlns:a16="http://schemas.microsoft.com/office/drawing/2014/main" id="{2FD53EAE-006B-B04A-A16E-37D2FC16142D}"/>
                </a:ext>
              </a:extLst>
            </p:cNvPr>
            <p:cNvSpPr/>
            <p:nvPr/>
          </p:nvSpPr>
          <p:spPr>
            <a:xfrm>
              <a:off x="1541175" y="1329250"/>
              <a:ext cx="141275" cy="140675"/>
            </a:xfrm>
            <a:custGeom>
              <a:avLst/>
              <a:gdLst/>
              <a:ahLst/>
              <a:cxnLst/>
              <a:rect l="l" t="t" r="r" b="b"/>
              <a:pathLst>
                <a:path w="5651" h="5627" extrusionOk="0">
                  <a:moveTo>
                    <a:pt x="2871" y="0"/>
                  </a:moveTo>
                  <a:cubicBezTo>
                    <a:pt x="1696" y="0"/>
                    <a:pt x="630" y="800"/>
                    <a:pt x="340" y="1991"/>
                  </a:cubicBezTo>
                  <a:cubicBezTo>
                    <a:pt x="0" y="3389"/>
                    <a:pt x="858" y="4799"/>
                    <a:pt x="2256" y="5139"/>
                  </a:cubicBezTo>
                  <a:lnTo>
                    <a:pt x="4228" y="5620"/>
                  </a:lnTo>
                  <a:cubicBezTo>
                    <a:pt x="4246" y="5624"/>
                    <a:pt x="4263" y="5626"/>
                    <a:pt x="4280" y="5626"/>
                  </a:cubicBezTo>
                  <a:cubicBezTo>
                    <a:pt x="4379" y="5626"/>
                    <a:pt x="4469" y="5559"/>
                    <a:pt x="4494" y="5459"/>
                  </a:cubicBezTo>
                  <a:lnTo>
                    <a:pt x="5623" y="818"/>
                  </a:lnTo>
                  <a:cubicBezTo>
                    <a:pt x="5650" y="701"/>
                    <a:pt x="5578" y="583"/>
                    <a:pt x="5461" y="554"/>
                  </a:cubicBezTo>
                  <a:lnTo>
                    <a:pt x="3490" y="75"/>
                  </a:lnTo>
                  <a:cubicBezTo>
                    <a:pt x="3283" y="24"/>
                    <a:pt x="3075" y="0"/>
                    <a:pt x="28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814;p58">
              <a:extLst>
                <a:ext uri="{FF2B5EF4-FFF2-40B4-BE49-F238E27FC236}">
                  <a16:creationId xmlns:a16="http://schemas.microsoft.com/office/drawing/2014/main" id="{954A62D0-75CB-3C48-A911-ED55F5F78ABE}"/>
                </a:ext>
              </a:extLst>
            </p:cNvPr>
            <p:cNvSpPr/>
            <p:nvPr/>
          </p:nvSpPr>
          <p:spPr>
            <a:xfrm>
              <a:off x="1632500" y="1342900"/>
              <a:ext cx="59950" cy="127125"/>
            </a:xfrm>
            <a:custGeom>
              <a:avLst/>
              <a:gdLst/>
              <a:ahLst/>
              <a:cxnLst/>
              <a:rect l="l" t="t" r="r" b="b"/>
              <a:pathLst>
                <a:path w="2398" h="5085" extrusionOk="0">
                  <a:moveTo>
                    <a:pt x="1742" y="1"/>
                  </a:moveTo>
                  <a:cubicBezTo>
                    <a:pt x="1275" y="1"/>
                    <a:pt x="663" y="1007"/>
                    <a:pt x="340" y="2334"/>
                  </a:cubicBezTo>
                  <a:cubicBezTo>
                    <a:pt x="0" y="3732"/>
                    <a:pt x="108" y="4960"/>
                    <a:pt x="582" y="5075"/>
                  </a:cubicBezTo>
                  <a:cubicBezTo>
                    <a:pt x="606" y="5081"/>
                    <a:pt x="631" y="5084"/>
                    <a:pt x="656" y="5084"/>
                  </a:cubicBezTo>
                  <a:cubicBezTo>
                    <a:pt x="1122" y="5084"/>
                    <a:pt x="1734" y="4079"/>
                    <a:pt x="2058" y="2751"/>
                  </a:cubicBezTo>
                  <a:cubicBezTo>
                    <a:pt x="2398" y="1353"/>
                    <a:pt x="2289" y="125"/>
                    <a:pt x="1815" y="10"/>
                  </a:cubicBezTo>
                  <a:cubicBezTo>
                    <a:pt x="1791" y="4"/>
                    <a:pt x="1767" y="1"/>
                    <a:pt x="17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815;p58">
              <a:extLst>
                <a:ext uri="{FF2B5EF4-FFF2-40B4-BE49-F238E27FC236}">
                  <a16:creationId xmlns:a16="http://schemas.microsoft.com/office/drawing/2014/main" id="{0561EBAD-573D-164E-BBC3-C2BD1D75BC9B}"/>
                </a:ext>
              </a:extLst>
            </p:cNvPr>
            <p:cNvSpPr/>
            <p:nvPr/>
          </p:nvSpPr>
          <p:spPr>
            <a:xfrm>
              <a:off x="1639725" y="1325625"/>
              <a:ext cx="224475" cy="253750"/>
            </a:xfrm>
            <a:custGeom>
              <a:avLst/>
              <a:gdLst/>
              <a:ahLst/>
              <a:cxnLst/>
              <a:rect l="l" t="t" r="r" b="b"/>
              <a:pathLst>
                <a:path w="8979" h="10150" extrusionOk="0">
                  <a:moveTo>
                    <a:pt x="8979" y="1"/>
                  </a:moveTo>
                  <a:cubicBezTo>
                    <a:pt x="8979" y="1"/>
                    <a:pt x="5020" y="1203"/>
                    <a:pt x="2131" y="1203"/>
                  </a:cubicBezTo>
                  <a:cubicBezTo>
                    <a:pt x="1920" y="1203"/>
                    <a:pt x="1714" y="1196"/>
                    <a:pt x="1517" y="1182"/>
                  </a:cubicBezTo>
                  <a:cubicBezTo>
                    <a:pt x="1517" y="1182"/>
                    <a:pt x="890" y="1420"/>
                    <a:pt x="411" y="3232"/>
                  </a:cubicBezTo>
                  <a:cubicBezTo>
                    <a:pt x="226" y="3935"/>
                    <a:pt x="0" y="5221"/>
                    <a:pt x="670" y="5766"/>
                  </a:cubicBezTo>
                  <a:cubicBezTo>
                    <a:pt x="2808" y="7047"/>
                    <a:pt x="6421" y="10149"/>
                    <a:pt x="6421" y="10149"/>
                  </a:cubicBezTo>
                  <a:lnTo>
                    <a:pt x="89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816;p58">
              <a:extLst>
                <a:ext uri="{FF2B5EF4-FFF2-40B4-BE49-F238E27FC236}">
                  <a16:creationId xmlns:a16="http://schemas.microsoft.com/office/drawing/2014/main" id="{D1AADE02-830B-9140-9A8B-E2858FD1F215}"/>
                </a:ext>
              </a:extLst>
            </p:cNvPr>
            <p:cNvSpPr/>
            <p:nvPr/>
          </p:nvSpPr>
          <p:spPr>
            <a:xfrm>
              <a:off x="1786225" y="1308025"/>
              <a:ext cx="121600" cy="286725"/>
            </a:xfrm>
            <a:custGeom>
              <a:avLst/>
              <a:gdLst/>
              <a:ahLst/>
              <a:cxnLst/>
              <a:rect l="l" t="t" r="r" b="b"/>
              <a:pathLst>
                <a:path w="4864" h="11469" extrusionOk="0">
                  <a:moveTo>
                    <a:pt x="3751" y="0"/>
                  </a:moveTo>
                  <a:cubicBezTo>
                    <a:pt x="2848" y="0"/>
                    <a:pt x="1557" y="2304"/>
                    <a:pt x="796" y="5323"/>
                  </a:cubicBezTo>
                  <a:cubicBezTo>
                    <a:pt x="0" y="8481"/>
                    <a:pt x="87" y="11226"/>
                    <a:pt x="990" y="11453"/>
                  </a:cubicBezTo>
                  <a:cubicBezTo>
                    <a:pt x="1030" y="11464"/>
                    <a:pt x="1071" y="11468"/>
                    <a:pt x="1113" y="11468"/>
                  </a:cubicBezTo>
                  <a:cubicBezTo>
                    <a:pt x="2015" y="11468"/>
                    <a:pt x="3308" y="9165"/>
                    <a:pt x="4068" y="6146"/>
                  </a:cubicBezTo>
                  <a:cubicBezTo>
                    <a:pt x="4864" y="2988"/>
                    <a:pt x="4777" y="242"/>
                    <a:pt x="3874" y="15"/>
                  </a:cubicBezTo>
                  <a:cubicBezTo>
                    <a:pt x="3834" y="5"/>
                    <a:pt x="3793" y="0"/>
                    <a:pt x="3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817;p58">
              <a:extLst>
                <a:ext uri="{FF2B5EF4-FFF2-40B4-BE49-F238E27FC236}">
                  <a16:creationId xmlns:a16="http://schemas.microsoft.com/office/drawing/2014/main" id="{28DA3F90-4C48-164F-B5E5-F74FA24DB922}"/>
                </a:ext>
              </a:extLst>
            </p:cNvPr>
            <p:cNvSpPr/>
            <p:nvPr/>
          </p:nvSpPr>
          <p:spPr>
            <a:xfrm>
              <a:off x="1802625" y="1331275"/>
              <a:ext cx="95325" cy="242400"/>
            </a:xfrm>
            <a:custGeom>
              <a:avLst/>
              <a:gdLst/>
              <a:ahLst/>
              <a:cxnLst/>
              <a:rect l="l" t="t" r="r" b="b"/>
              <a:pathLst>
                <a:path w="3813" h="9696" extrusionOk="0">
                  <a:moveTo>
                    <a:pt x="3044" y="1"/>
                  </a:moveTo>
                  <a:cubicBezTo>
                    <a:pt x="2360" y="1"/>
                    <a:pt x="1322" y="1972"/>
                    <a:pt x="675" y="4538"/>
                  </a:cubicBezTo>
                  <a:cubicBezTo>
                    <a:pt x="1" y="7209"/>
                    <a:pt x="7" y="9514"/>
                    <a:pt x="689" y="9686"/>
                  </a:cubicBezTo>
                  <a:cubicBezTo>
                    <a:pt x="716" y="9693"/>
                    <a:pt x="744" y="9696"/>
                    <a:pt x="772" y="9696"/>
                  </a:cubicBezTo>
                  <a:cubicBezTo>
                    <a:pt x="1456" y="9696"/>
                    <a:pt x="2494" y="7724"/>
                    <a:pt x="3140" y="5160"/>
                  </a:cubicBezTo>
                  <a:cubicBezTo>
                    <a:pt x="3813" y="2487"/>
                    <a:pt x="3808" y="183"/>
                    <a:pt x="3126" y="11"/>
                  </a:cubicBezTo>
                  <a:cubicBezTo>
                    <a:pt x="3099" y="4"/>
                    <a:pt x="3072" y="1"/>
                    <a:pt x="30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818;p58">
              <a:extLst>
                <a:ext uri="{FF2B5EF4-FFF2-40B4-BE49-F238E27FC236}">
                  <a16:creationId xmlns:a16="http://schemas.microsoft.com/office/drawing/2014/main" id="{FFEFFDFC-5E75-6047-BDFC-BB4DDADF9595}"/>
                </a:ext>
              </a:extLst>
            </p:cNvPr>
            <p:cNvSpPr/>
            <p:nvPr/>
          </p:nvSpPr>
          <p:spPr>
            <a:xfrm>
              <a:off x="1811625" y="1408150"/>
              <a:ext cx="52200" cy="74675"/>
            </a:xfrm>
            <a:custGeom>
              <a:avLst/>
              <a:gdLst/>
              <a:ahLst/>
              <a:cxnLst/>
              <a:rect l="l" t="t" r="r" b="b"/>
              <a:pathLst>
                <a:path w="2088" h="2987" extrusionOk="0">
                  <a:moveTo>
                    <a:pt x="745" y="1"/>
                  </a:moveTo>
                  <a:cubicBezTo>
                    <a:pt x="590" y="456"/>
                    <a:pt x="445" y="947"/>
                    <a:pt x="315" y="1463"/>
                  </a:cubicBezTo>
                  <a:cubicBezTo>
                    <a:pt x="185" y="1978"/>
                    <a:pt x="81" y="2478"/>
                    <a:pt x="1" y="2955"/>
                  </a:cubicBezTo>
                  <a:cubicBezTo>
                    <a:pt x="227" y="2909"/>
                    <a:pt x="456" y="2885"/>
                    <a:pt x="686" y="2885"/>
                  </a:cubicBezTo>
                  <a:cubicBezTo>
                    <a:pt x="962" y="2885"/>
                    <a:pt x="1238" y="2919"/>
                    <a:pt x="1508" y="2987"/>
                  </a:cubicBezTo>
                  <a:lnTo>
                    <a:pt x="2087" y="686"/>
                  </a:lnTo>
                  <a:cubicBezTo>
                    <a:pt x="1595" y="561"/>
                    <a:pt x="1137" y="326"/>
                    <a:pt x="7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819;p58">
              <a:extLst>
                <a:ext uri="{FF2B5EF4-FFF2-40B4-BE49-F238E27FC236}">
                  <a16:creationId xmlns:a16="http://schemas.microsoft.com/office/drawing/2014/main" id="{CE495ECF-B947-B944-94A0-91088EB78289}"/>
                </a:ext>
              </a:extLst>
            </p:cNvPr>
            <p:cNvSpPr/>
            <p:nvPr/>
          </p:nvSpPr>
          <p:spPr>
            <a:xfrm>
              <a:off x="1844650" y="1424950"/>
              <a:ext cx="23850" cy="58250"/>
            </a:xfrm>
            <a:custGeom>
              <a:avLst/>
              <a:gdLst/>
              <a:ahLst/>
              <a:cxnLst/>
              <a:rect l="l" t="t" r="r" b="b"/>
              <a:pathLst>
                <a:path w="954" h="2330" extrusionOk="0">
                  <a:moveTo>
                    <a:pt x="747" y="1"/>
                  </a:moveTo>
                  <a:cubicBezTo>
                    <a:pt x="574" y="1"/>
                    <a:pt x="318" y="471"/>
                    <a:pt x="162" y="1086"/>
                  </a:cubicBezTo>
                  <a:cubicBezTo>
                    <a:pt x="1" y="1728"/>
                    <a:pt x="11" y="2282"/>
                    <a:pt x="184" y="2326"/>
                  </a:cubicBezTo>
                  <a:cubicBezTo>
                    <a:pt x="192" y="2328"/>
                    <a:pt x="199" y="2329"/>
                    <a:pt x="207" y="2329"/>
                  </a:cubicBezTo>
                  <a:cubicBezTo>
                    <a:pt x="380" y="2329"/>
                    <a:pt x="635" y="1859"/>
                    <a:pt x="791" y="1243"/>
                  </a:cubicBezTo>
                  <a:cubicBezTo>
                    <a:pt x="954" y="602"/>
                    <a:pt x="943" y="47"/>
                    <a:pt x="770" y="4"/>
                  </a:cubicBezTo>
                  <a:cubicBezTo>
                    <a:pt x="763" y="2"/>
                    <a:pt x="755" y="1"/>
                    <a:pt x="7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820;p58">
              <a:extLst>
                <a:ext uri="{FF2B5EF4-FFF2-40B4-BE49-F238E27FC236}">
                  <a16:creationId xmlns:a16="http://schemas.microsoft.com/office/drawing/2014/main" id="{9FABC4BD-1C5F-2B44-ACFF-18FC232D1D45}"/>
                </a:ext>
              </a:extLst>
            </p:cNvPr>
            <p:cNvSpPr/>
            <p:nvPr/>
          </p:nvSpPr>
          <p:spPr>
            <a:xfrm>
              <a:off x="1422475" y="1503375"/>
              <a:ext cx="235850" cy="252475"/>
            </a:xfrm>
            <a:custGeom>
              <a:avLst/>
              <a:gdLst/>
              <a:ahLst/>
              <a:cxnLst/>
              <a:rect l="l" t="t" r="r" b="b"/>
              <a:pathLst>
                <a:path w="9434" h="10099" extrusionOk="0">
                  <a:moveTo>
                    <a:pt x="6558" y="0"/>
                  </a:moveTo>
                  <a:cubicBezTo>
                    <a:pt x="6078" y="0"/>
                    <a:pt x="5580" y="83"/>
                    <a:pt x="5099" y="287"/>
                  </a:cubicBezTo>
                  <a:cubicBezTo>
                    <a:pt x="4760" y="432"/>
                    <a:pt x="2798" y="1508"/>
                    <a:pt x="0" y="3337"/>
                  </a:cubicBezTo>
                  <a:lnTo>
                    <a:pt x="2296" y="10098"/>
                  </a:lnTo>
                  <a:cubicBezTo>
                    <a:pt x="2296" y="10098"/>
                    <a:pt x="5409" y="6586"/>
                    <a:pt x="6911" y="5294"/>
                  </a:cubicBezTo>
                  <a:cubicBezTo>
                    <a:pt x="7392" y="4880"/>
                    <a:pt x="7869" y="4457"/>
                    <a:pt x="8252" y="3953"/>
                  </a:cubicBezTo>
                  <a:cubicBezTo>
                    <a:pt x="8338" y="3839"/>
                    <a:pt x="8422" y="3716"/>
                    <a:pt x="8442" y="3574"/>
                  </a:cubicBezTo>
                  <a:cubicBezTo>
                    <a:pt x="8460" y="3432"/>
                    <a:pt x="8395" y="3269"/>
                    <a:pt x="8259" y="3223"/>
                  </a:cubicBezTo>
                  <a:cubicBezTo>
                    <a:pt x="8447" y="3138"/>
                    <a:pt x="8559" y="2940"/>
                    <a:pt x="8535" y="2733"/>
                  </a:cubicBezTo>
                  <a:cubicBezTo>
                    <a:pt x="8510" y="2529"/>
                    <a:pt x="8354" y="2362"/>
                    <a:pt x="8150" y="2324"/>
                  </a:cubicBezTo>
                  <a:cubicBezTo>
                    <a:pt x="8363" y="2295"/>
                    <a:pt x="8471" y="2014"/>
                    <a:pt x="8379" y="1818"/>
                  </a:cubicBezTo>
                  <a:cubicBezTo>
                    <a:pt x="8286" y="1624"/>
                    <a:pt x="8191" y="1415"/>
                    <a:pt x="7976" y="1409"/>
                  </a:cubicBezTo>
                  <a:lnTo>
                    <a:pt x="7976" y="1409"/>
                  </a:lnTo>
                  <a:cubicBezTo>
                    <a:pt x="8399" y="1410"/>
                    <a:pt x="8768" y="1561"/>
                    <a:pt x="8986" y="1923"/>
                  </a:cubicBezTo>
                  <a:cubicBezTo>
                    <a:pt x="9059" y="2043"/>
                    <a:pt x="9161" y="2213"/>
                    <a:pt x="9273" y="2213"/>
                  </a:cubicBezTo>
                  <a:cubicBezTo>
                    <a:pt x="9296" y="2213"/>
                    <a:pt x="9319" y="2206"/>
                    <a:pt x="9343" y="2190"/>
                  </a:cubicBezTo>
                  <a:cubicBezTo>
                    <a:pt x="9403" y="2148"/>
                    <a:pt x="9415" y="2065"/>
                    <a:pt x="9418" y="1993"/>
                  </a:cubicBezTo>
                  <a:cubicBezTo>
                    <a:pt x="9433" y="1603"/>
                    <a:pt x="9338" y="1201"/>
                    <a:pt x="9096" y="895"/>
                  </a:cubicBezTo>
                  <a:cubicBezTo>
                    <a:pt x="8898" y="644"/>
                    <a:pt x="8613" y="472"/>
                    <a:pt x="8316" y="353"/>
                  </a:cubicBezTo>
                  <a:cubicBezTo>
                    <a:pt x="7811" y="148"/>
                    <a:pt x="7200" y="0"/>
                    <a:pt x="6558" y="0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0CAFAA63-7040-6942-9A0F-26360EBB9C22}"/>
              </a:ext>
            </a:extLst>
          </p:cNvPr>
          <p:cNvSpPr txBox="1"/>
          <p:nvPr/>
        </p:nvSpPr>
        <p:spPr>
          <a:xfrm>
            <a:off x="2557556" y="2042648"/>
            <a:ext cx="60989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77"/>
              </a:rPr>
              <a:t>Content production and distribution</a:t>
            </a:r>
          </a:p>
          <a:p>
            <a:pPr marL="342900" indent="-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77"/>
              </a:rPr>
              <a:t>Consumption</a:t>
            </a:r>
            <a:endParaRPr lang="en-US" sz="2000" dirty="0">
              <a:latin typeface="DM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183354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55"/>
          <p:cNvSpPr txBox="1">
            <a:spLocks noGrp="1"/>
          </p:cNvSpPr>
          <p:nvPr>
            <p:ph type="title"/>
          </p:nvPr>
        </p:nvSpPr>
        <p:spPr>
          <a:xfrm>
            <a:off x="2406853" y="1385830"/>
            <a:ext cx="4689626" cy="5524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END OF MASS MEDIA?</a:t>
            </a:r>
            <a:endParaRPr sz="3200" dirty="0"/>
          </a:p>
        </p:txBody>
      </p:sp>
      <p:grpSp>
        <p:nvGrpSpPr>
          <p:cNvPr id="226" name="Google Shape;62;p17">
            <a:extLst>
              <a:ext uri="{FF2B5EF4-FFF2-40B4-BE49-F238E27FC236}">
                <a16:creationId xmlns:a16="http://schemas.microsoft.com/office/drawing/2014/main" id="{5C471352-FC03-2E41-8FF9-93D23317B4BC}"/>
              </a:ext>
            </a:extLst>
          </p:cNvPr>
          <p:cNvGrpSpPr/>
          <p:nvPr/>
        </p:nvGrpSpPr>
        <p:grpSpPr>
          <a:xfrm>
            <a:off x="3973772" y="3121713"/>
            <a:ext cx="1201168" cy="2601019"/>
            <a:chOff x="3973772" y="3121713"/>
            <a:chExt cx="1201168" cy="2601019"/>
          </a:xfrm>
        </p:grpSpPr>
        <p:sp>
          <p:nvSpPr>
            <p:cNvPr id="227" name="Google Shape;63;p17">
              <a:extLst>
                <a:ext uri="{FF2B5EF4-FFF2-40B4-BE49-F238E27FC236}">
                  <a16:creationId xmlns:a16="http://schemas.microsoft.com/office/drawing/2014/main" id="{5A218F0F-23CC-F648-92A3-20C32562CF34}"/>
                </a:ext>
              </a:extLst>
            </p:cNvPr>
            <p:cNvSpPr/>
            <p:nvPr/>
          </p:nvSpPr>
          <p:spPr>
            <a:xfrm>
              <a:off x="3973772" y="5427859"/>
              <a:ext cx="1201168" cy="294873"/>
            </a:xfrm>
            <a:custGeom>
              <a:avLst/>
              <a:gdLst/>
              <a:ahLst/>
              <a:cxnLst/>
              <a:rect l="l" t="t" r="r" b="b"/>
              <a:pathLst>
                <a:path w="31256" h="7673" extrusionOk="0">
                  <a:moveTo>
                    <a:pt x="15645" y="1"/>
                  </a:moveTo>
                  <a:cubicBezTo>
                    <a:pt x="7005" y="1"/>
                    <a:pt x="0" y="1702"/>
                    <a:pt x="0" y="3837"/>
                  </a:cubicBezTo>
                  <a:cubicBezTo>
                    <a:pt x="0" y="5938"/>
                    <a:pt x="7005" y="7673"/>
                    <a:pt x="15645" y="7673"/>
                  </a:cubicBezTo>
                  <a:cubicBezTo>
                    <a:pt x="24251" y="7673"/>
                    <a:pt x="31256" y="5938"/>
                    <a:pt x="31256" y="3837"/>
                  </a:cubicBezTo>
                  <a:cubicBezTo>
                    <a:pt x="31256" y="1702"/>
                    <a:pt x="24251" y="1"/>
                    <a:pt x="1564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4;p17">
              <a:extLst>
                <a:ext uri="{FF2B5EF4-FFF2-40B4-BE49-F238E27FC236}">
                  <a16:creationId xmlns:a16="http://schemas.microsoft.com/office/drawing/2014/main" id="{14D7C44A-1E40-8948-8F02-717B7EAB0C85}"/>
                </a:ext>
              </a:extLst>
            </p:cNvPr>
            <p:cNvSpPr/>
            <p:nvPr/>
          </p:nvSpPr>
          <p:spPr>
            <a:xfrm>
              <a:off x="4292972" y="3199918"/>
              <a:ext cx="566650" cy="825553"/>
            </a:xfrm>
            <a:custGeom>
              <a:avLst/>
              <a:gdLst/>
              <a:ahLst/>
              <a:cxnLst/>
              <a:rect l="l" t="t" r="r" b="b"/>
              <a:pathLst>
                <a:path w="14745" h="21482" extrusionOk="0">
                  <a:moveTo>
                    <a:pt x="7105" y="0"/>
                  </a:moveTo>
                  <a:cubicBezTo>
                    <a:pt x="3203" y="0"/>
                    <a:pt x="0" y="3202"/>
                    <a:pt x="0" y="7138"/>
                  </a:cubicBezTo>
                  <a:lnTo>
                    <a:pt x="0" y="21482"/>
                  </a:lnTo>
                  <a:lnTo>
                    <a:pt x="14744" y="21482"/>
                  </a:lnTo>
                  <a:lnTo>
                    <a:pt x="14744" y="7138"/>
                  </a:lnTo>
                  <a:lnTo>
                    <a:pt x="14711" y="7138"/>
                  </a:lnTo>
                  <a:cubicBezTo>
                    <a:pt x="14711" y="3202"/>
                    <a:pt x="11509" y="0"/>
                    <a:pt x="7572" y="0"/>
                  </a:cubicBezTo>
                  <a:close/>
                </a:path>
              </a:pathLst>
            </a:custGeom>
            <a:solidFill>
              <a:srgbClr val="FA81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5;p17">
              <a:extLst>
                <a:ext uri="{FF2B5EF4-FFF2-40B4-BE49-F238E27FC236}">
                  <a16:creationId xmlns:a16="http://schemas.microsoft.com/office/drawing/2014/main" id="{C2DD9332-971D-E042-8690-759E61C42460}"/>
                </a:ext>
              </a:extLst>
            </p:cNvPr>
            <p:cNvSpPr/>
            <p:nvPr/>
          </p:nvSpPr>
          <p:spPr>
            <a:xfrm>
              <a:off x="4104511" y="5306074"/>
              <a:ext cx="939690" cy="274390"/>
            </a:xfrm>
            <a:custGeom>
              <a:avLst/>
              <a:gdLst/>
              <a:ahLst/>
              <a:cxnLst/>
              <a:rect l="l" t="t" r="r" b="b"/>
              <a:pathLst>
                <a:path w="24452" h="7140" extrusionOk="0">
                  <a:moveTo>
                    <a:pt x="24452" y="1"/>
                  </a:moveTo>
                  <a:cubicBezTo>
                    <a:pt x="24452" y="1402"/>
                    <a:pt x="20916" y="2569"/>
                    <a:pt x="16012" y="2936"/>
                  </a:cubicBezTo>
                  <a:cubicBezTo>
                    <a:pt x="14811" y="3036"/>
                    <a:pt x="13577" y="3136"/>
                    <a:pt x="12243" y="3136"/>
                  </a:cubicBezTo>
                  <a:cubicBezTo>
                    <a:pt x="5471" y="3136"/>
                    <a:pt x="1" y="1735"/>
                    <a:pt x="1" y="34"/>
                  </a:cubicBezTo>
                  <a:lnTo>
                    <a:pt x="1" y="3136"/>
                  </a:lnTo>
                  <a:lnTo>
                    <a:pt x="1" y="4037"/>
                  </a:lnTo>
                  <a:cubicBezTo>
                    <a:pt x="1" y="5738"/>
                    <a:pt x="5471" y="7139"/>
                    <a:pt x="12243" y="7139"/>
                  </a:cubicBezTo>
                  <a:cubicBezTo>
                    <a:pt x="13577" y="7139"/>
                    <a:pt x="14811" y="7073"/>
                    <a:pt x="16012" y="6973"/>
                  </a:cubicBezTo>
                  <a:cubicBezTo>
                    <a:pt x="20916" y="6539"/>
                    <a:pt x="24452" y="5371"/>
                    <a:pt x="24452" y="4004"/>
                  </a:cubicBezTo>
                  <a:lnTo>
                    <a:pt x="24452" y="3070"/>
                  </a:lnTo>
                  <a:lnTo>
                    <a:pt x="24452" y="1"/>
                  </a:lnTo>
                  <a:close/>
                </a:path>
              </a:pathLst>
            </a:custGeom>
            <a:solidFill>
              <a:srgbClr val="EA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6;p17">
              <a:extLst>
                <a:ext uri="{FF2B5EF4-FFF2-40B4-BE49-F238E27FC236}">
                  <a16:creationId xmlns:a16="http://schemas.microsoft.com/office/drawing/2014/main" id="{E9191805-9B43-2846-821D-44615BEB7A07}"/>
                </a:ext>
              </a:extLst>
            </p:cNvPr>
            <p:cNvSpPr/>
            <p:nvPr/>
          </p:nvSpPr>
          <p:spPr>
            <a:xfrm>
              <a:off x="4104511" y="5188171"/>
              <a:ext cx="939690" cy="238458"/>
            </a:xfrm>
            <a:custGeom>
              <a:avLst/>
              <a:gdLst/>
              <a:ahLst/>
              <a:cxnLst/>
              <a:rect l="l" t="t" r="r" b="b"/>
              <a:pathLst>
                <a:path w="24452" h="6205" extrusionOk="0">
                  <a:moveTo>
                    <a:pt x="11009" y="0"/>
                  </a:moveTo>
                  <a:cubicBezTo>
                    <a:pt x="4838" y="167"/>
                    <a:pt x="1" y="1468"/>
                    <a:pt x="1" y="3102"/>
                  </a:cubicBezTo>
                  <a:cubicBezTo>
                    <a:pt x="1" y="4803"/>
                    <a:pt x="5471" y="6204"/>
                    <a:pt x="12243" y="6204"/>
                  </a:cubicBezTo>
                  <a:cubicBezTo>
                    <a:pt x="13577" y="6204"/>
                    <a:pt x="14811" y="6138"/>
                    <a:pt x="16012" y="6004"/>
                  </a:cubicBezTo>
                  <a:cubicBezTo>
                    <a:pt x="20916" y="5604"/>
                    <a:pt x="24452" y="4437"/>
                    <a:pt x="24452" y="3069"/>
                  </a:cubicBezTo>
                  <a:cubicBezTo>
                    <a:pt x="24452" y="1701"/>
                    <a:pt x="20916" y="567"/>
                    <a:pt x="16012" y="133"/>
                  </a:cubicBezTo>
                  <a:cubicBezTo>
                    <a:pt x="15178" y="67"/>
                    <a:pt x="14344" y="0"/>
                    <a:pt x="13444" y="0"/>
                  </a:cubicBezTo>
                  <a:lnTo>
                    <a:pt x="13444" y="2435"/>
                  </a:lnTo>
                  <a:cubicBezTo>
                    <a:pt x="14511" y="2569"/>
                    <a:pt x="15278" y="2769"/>
                    <a:pt x="15278" y="3069"/>
                  </a:cubicBezTo>
                  <a:cubicBezTo>
                    <a:pt x="15245" y="3436"/>
                    <a:pt x="13911" y="3736"/>
                    <a:pt x="12243" y="3736"/>
                  </a:cubicBezTo>
                  <a:cubicBezTo>
                    <a:pt x="10575" y="3736"/>
                    <a:pt x="9241" y="3436"/>
                    <a:pt x="9174" y="3069"/>
                  </a:cubicBezTo>
                  <a:cubicBezTo>
                    <a:pt x="9174" y="2769"/>
                    <a:pt x="9941" y="2502"/>
                    <a:pt x="11009" y="2435"/>
                  </a:cubicBezTo>
                  <a:lnTo>
                    <a:pt x="11009" y="0"/>
                  </a:lnTo>
                  <a:close/>
                </a:path>
              </a:pathLst>
            </a:custGeom>
            <a:solidFill>
              <a:srgbClr val="F9C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7;p17">
              <a:extLst>
                <a:ext uri="{FF2B5EF4-FFF2-40B4-BE49-F238E27FC236}">
                  <a16:creationId xmlns:a16="http://schemas.microsoft.com/office/drawing/2014/main" id="{2443EEF6-091B-5145-B149-ADE14ECDC392}"/>
                </a:ext>
              </a:extLst>
            </p:cNvPr>
            <p:cNvSpPr/>
            <p:nvPr/>
          </p:nvSpPr>
          <p:spPr>
            <a:xfrm>
              <a:off x="4457068" y="5281748"/>
              <a:ext cx="234615" cy="49997"/>
            </a:xfrm>
            <a:custGeom>
              <a:avLst/>
              <a:gdLst/>
              <a:ahLst/>
              <a:cxnLst/>
              <a:rect l="l" t="t" r="r" b="b"/>
              <a:pathLst>
                <a:path w="6105" h="1301" extrusionOk="0">
                  <a:moveTo>
                    <a:pt x="1835" y="0"/>
                  </a:moveTo>
                  <a:cubicBezTo>
                    <a:pt x="767" y="134"/>
                    <a:pt x="0" y="334"/>
                    <a:pt x="0" y="634"/>
                  </a:cubicBezTo>
                  <a:cubicBezTo>
                    <a:pt x="33" y="1001"/>
                    <a:pt x="1368" y="1301"/>
                    <a:pt x="3036" y="1301"/>
                  </a:cubicBezTo>
                  <a:cubicBezTo>
                    <a:pt x="4703" y="1301"/>
                    <a:pt x="6038" y="1001"/>
                    <a:pt x="6104" y="634"/>
                  </a:cubicBezTo>
                  <a:cubicBezTo>
                    <a:pt x="6104" y="334"/>
                    <a:pt x="5337" y="134"/>
                    <a:pt x="4270" y="0"/>
                  </a:cubicBezTo>
                  <a:lnTo>
                    <a:pt x="4270" y="334"/>
                  </a:lnTo>
                  <a:cubicBezTo>
                    <a:pt x="4270" y="500"/>
                    <a:pt x="4136" y="634"/>
                    <a:pt x="3970" y="634"/>
                  </a:cubicBezTo>
                  <a:lnTo>
                    <a:pt x="2135" y="634"/>
                  </a:lnTo>
                  <a:cubicBezTo>
                    <a:pt x="1968" y="634"/>
                    <a:pt x="1835" y="500"/>
                    <a:pt x="1835" y="334"/>
                  </a:cubicBezTo>
                  <a:lnTo>
                    <a:pt x="18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8;p17">
              <a:extLst>
                <a:ext uri="{FF2B5EF4-FFF2-40B4-BE49-F238E27FC236}">
                  <a16:creationId xmlns:a16="http://schemas.microsoft.com/office/drawing/2014/main" id="{22D0696D-8B5D-A746-BF12-9BDE419E3101}"/>
                </a:ext>
              </a:extLst>
            </p:cNvPr>
            <p:cNvSpPr/>
            <p:nvPr/>
          </p:nvSpPr>
          <p:spPr>
            <a:xfrm>
              <a:off x="4527549" y="4909976"/>
              <a:ext cx="93615" cy="396136"/>
            </a:xfrm>
            <a:custGeom>
              <a:avLst/>
              <a:gdLst/>
              <a:ahLst/>
              <a:cxnLst/>
              <a:rect l="l" t="t" r="r" b="b"/>
              <a:pathLst>
                <a:path w="2436" h="10308" extrusionOk="0">
                  <a:moveTo>
                    <a:pt x="1" y="1"/>
                  </a:moveTo>
                  <a:lnTo>
                    <a:pt x="1" y="7239"/>
                  </a:lnTo>
                  <a:lnTo>
                    <a:pt x="1" y="9674"/>
                  </a:lnTo>
                  <a:lnTo>
                    <a:pt x="1" y="10008"/>
                  </a:lnTo>
                  <a:cubicBezTo>
                    <a:pt x="1" y="10174"/>
                    <a:pt x="134" y="10308"/>
                    <a:pt x="301" y="10308"/>
                  </a:cubicBezTo>
                  <a:lnTo>
                    <a:pt x="2136" y="10308"/>
                  </a:lnTo>
                  <a:cubicBezTo>
                    <a:pt x="2302" y="10308"/>
                    <a:pt x="2436" y="10174"/>
                    <a:pt x="2436" y="10008"/>
                  </a:cubicBezTo>
                  <a:lnTo>
                    <a:pt x="2436" y="9674"/>
                  </a:lnTo>
                  <a:lnTo>
                    <a:pt x="2436" y="7239"/>
                  </a:lnTo>
                  <a:lnTo>
                    <a:pt x="24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9;p17">
              <a:extLst>
                <a:ext uri="{FF2B5EF4-FFF2-40B4-BE49-F238E27FC236}">
                  <a16:creationId xmlns:a16="http://schemas.microsoft.com/office/drawing/2014/main" id="{520BA0CC-506B-4345-97C1-BB32153E81FD}"/>
                </a:ext>
              </a:extLst>
            </p:cNvPr>
            <p:cNvSpPr/>
            <p:nvPr/>
          </p:nvSpPr>
          <p:spPr>
            <a:xfrm>
              <a:off x="4290397" y="4340790"/>
              <a:ext cx="566650" cy="315395"/>
            </a:xfrm>
            <a:custGeom>
              <a:avLst/>
              <a:gdLst/>
              <a:ahLst/>
              <a:cxnLst/>
              <a:rect l="l" t="t" r="r" b="b"/>
              <a:pathLst>
                <a:path w="14745" h="8207" extrusionOk="0">
                  <a:moveTo>
                    <a:pt x="1" y="1"/>
                  </a:moveTo>
                  <a:lnTo>
                    <a:pt x="1" y="1102"/>
                  </a:lnTo>
                  <a:cubicBezTo>
                    <a:pt x="1" y="5005"/>
                    <a:pt x="3236" y="8207"/>
                    <a:pt x="7139" y="8207"/>
                  </a:cubicBezTo>
                  <a:lnTo>
                    <a:pt x="7606" y="8207"/>
                  </a:lnTo>
                  <a:cubicBezTo>
                    <a:pt x="8907" y="8207"/>
                    <a:pt x="10108" y="7873"/>
                    <a:pt x="11142" y="7273"/>
                  </a:cubicBezTo>
                  <a:cubicBezTo>
                    <a:pt x="13277" y="6005"/>
                    <a:pt x="14744" y="3704"/>
                    <a:pt x="14744" y="1102"/>
                  </a:cubicBezTo>
                  <a:lnTo>
                    <a:pt x="14744" y="1"/>
                  </a:lnTo>
                  <a:close/>
                </a:path>
              </a:pathLst>
            </a:custGeom>
            <a:solidFill>
              <a:srgbClr val="FA81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0;p17">
              <a:extLst>
                <a:ext uri="{FF2B5EF4-FFF2-40B4-BE49-F238E27FC236}">
                  <a16:creationId xmlns:a16="http://schemas.microsoft.com/office/drawing/2014/main" id="{872D8790-F214-1445-B6D9-EEDD5C475113}"/>
                </a:ext>
              </a:extLst>
            </p:cNvPr>
            <p:cNvSpPr/>
            <p:nvPr/>
          </p:nvSpPr>
          <p:spPr>
            <a:xfrm>
              <a:off x="4290397" y="4269003"/>
              <a:ext cx="567919" cy="71826"/>
            </a:xfrm>
            <a:custGeom>
              <a:avLst/>
              <a:gdLst/>
              <a:ahLst/>
              <a:cxnLst/>
              <a:rect l="l" t="t" r="r" b="b"/>
              <a:pathLst>
                <a:path w="14778" h="1869" extrusionOk="0">
                  <a:moveTo>
                    <a:pt x="1" y="1"/>
                  </a:moveTo>
                  <a:lnTo>
                    <a:pt x="1" y="1869"/>
                  </a:lnTo>
                  <a:lnTo>
                    <a:pt x="14778" y="1869"/>
                  </a:lnTo>
                  <a:lnTo>
                    <a:pt x="147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1;p17">
              <a:extLst>
                <a:ext uri="{FF2B5EF4-FFF2-40B4-BE49-F238E27FC236}">
                  <a16:creationId xmlns:a16="http://schemas.microsoft.com/office/drawing/2014/main" id="{19C45A6D-41C7-AE41-A1A2-91DF745AA376}"/>
                </a:ext>
              </a:extLst>
            </p:cNvPr>
            <p:cNvSpPr/>
            <p:nvPr/>
          </p:nvSpPr>
          <p:spPr>
            <a:xfrm>
              <a:off x="4480126" y="4729240"/>
              <a:ext cx="188461" cy="179507"/>
            </a:xfrm>
            <a:custGeom>
              <a:avLst/>
              <a:gdLst/>
              <a:ahLst/>
              <a:cxnLst/>
              <a:rect l="l" t="t" r="r" b="b"/>
              <a:pathLst>
                <a:path w="4904" h="4671" extrusionOk="0">
                  <a:moveTo>
                    <a:pt x="0" y="0"/>
                  </a:moveTo>
                  <a:lnTo>
                    <a:pt x="0" y="34"/>
                  </a:lnTo>
                  <a:lnTo>
                    <a:pt x="0" y="4270"/>
                  </a:lnTo>
                  <a:cubicBezTo>
                    <a:pt x="0" y="4503"/>
                    <a:pt x="167" y="4670"/>
                    <a:pt x="367" y="4670"/>
                  </a:cubicBezTo>
                  <a:lnTo>
                    <a:pt x="4537" y="4670"/>
                  </a:lnTo>
                  <a:cubicBezTo>
                    <a:pt x="4737" y="4670"/>
                    <a:pt x="4904" y="4503"/>
                    <a:pt x="4904" y="4270"/>
                  </a:cubicBezTo>
                  <a:lnTo>
                    <a:pt x="4904" y="34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2;p17">
              <a:extLst>
                <a:ext uri="{FF2B5EF4-FFF2-40B4-BE49-F238E27FC236}">
                  <a16:creationId xmlns:a16="http://schemas.microsoft.com/office/drawing/2014/main" id="{7BE5BA77-B6F4-6741-9B8E-ED04BAB30C49}"/>
                </a:ext>
              </a:extLst>
            </p:cNvPr>
            <p:cNvSpPr/>
            <p:nvPr/>
          </p:nvSpPr>
          <p:spPr>
            <a:xfrm>
              <a:off x="4235288" y="3121713"/>
              <a:ext cx="679442" cy="903758"/>
            </a:xfrm>
            <a:custGeom>
              <a:avLst/>
              <a:gdLst/>
              <a:ahLst/>
              <a:cxnLst/>
              <a:rect l="l" t="t" r="r" b="b"/>
              <a:pathLst>
                <a:path w="17680" h="23517" extrusionOk="0">
                  <a:moveTo>
                    <a:pt x="8840" y="0"/>
                  </a:moveTo>
                  <a:cubicBezTo>
                    <a:pt x="3936" y="0"/>
                    <a:pt x="0" y="3970"/>
                    <a:pt x="0" y="8840"/>
                  </a:cubicBezTo>
                  <a:lnTo>
                    <a:pt x="0" y="23517"/>
                  </a:lnTo>
                  <a:lnTo>
                    <a:pt x="667" y="23517"/>
                  </a:lnTo>
                  <a:lnTo>
                    <a:pt x="667" y="8840"/>
                  </a:lnTo>
                  <a:cubicBezTo>
                    <a:pt x="667" y="4337"/>
                    <a:pt x="4337" y="667"/>
                    <a:pt x="8840" y="667"/>
                  </a:cubicBezTo>
                  <a:cubicBezTo>
                    <a:pt x="10208" y="667"/>
                    <a:pt x="11508" y="1001"/>
                    <a:pt x="12609" y="1635"/>
                  </a:cubicBezTo>
                  <a:cubicBezTo>
                    <a:pt x="15211" y="3002"/>
                    <a:pt x="17012" y="5704"/>
                    <a:pt x="17012" y="8840"/>
                  </a:cubicBezTo>
                  <a:lnTo>
                    <a:pt x="17012" y="23517"/>
                  </a:lnTo>
                  <a:lnTo>
                    <a:pt x="17646" y="23517"/>
                  </a:lnTo>
                  <a:lnTo>
                    <a:pt x="17646" y="8840"/>
                  </a:lnTo>
                  <a:cubicBezTo>
                    <a:pt x="17680" y="5337"/>
                    <a:pt x="15611" y="2302"/>
                    <a:pt x="12609" y="868"/>
                  </a:cubicBezTo>
                  <a:cubicBezTo>
                    <a:pt x="11442" y="334"/>
                    <a:pt x="10208" y="0"/>
                    <a:pt x="88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3;p17">
              <a:extLst>
                <a:ext uri="{FF2B5EF4-FFF2-40B4-BE49-F238E27FC236}">
                  <a16:creationId xmlns:a16="http://schemas.microsoft.com/office/drawing/2014/main" id="{8A2EF5DE-75E7-EA4D-AB7B-FE63761A0551}"/>
                </a:ext>
              </a:extLst>
            </p:cNvPr>
            <p:cNvSpPr/>
            <p:nvPr/>
          </p:nvSpPr>
          <p:spPr>
            <a:xfrm>
              <a:off x="4236557" y="4143375"/>
              <a:ext cx="682017" cy="587172"/>
            </a:xfrm>
            <a:custGeom>
              <a:avLst/>
              <a:gdLst/>
              <a:ahLst/>
              <a:cxnLst/>
              <a:rect l="l" t="t" r="r" b="b"/>
              <a:pathLst>
                <a:path w="17747" h="15279" extrusionOk="0">
                  <a:moveTo>
                    <a:pt x="1" y="1"/>
                  </a:moveTo>
                  <a:lnTo>
                    <a:pt x="1" y="12010"/>
                  </a:lnTo>
                  <a:cubicBezTo>
                    <a:pt x="1" y="13811"/>
                    <a:pt x="1468" y="15279"/>
                    <a:pt x="3236" y="15279"/>
                  </a:cubicBezTo>
                  <a:lnTo>
                    <a:pt x="14511" y="15279"/>
                  </a:lnTo>
                  <a:cubicBezTo>
                    <a:pt x="16312" y="15279"/>
                    <a:pt x="17747" y="13811"/>
                    <a:pt x="17747" y="12010"/>
                  </a:cubicBezTo>
                  <a:lnTo>
                    <a:pt x="17747" y="1"/>
                  </a:lnTo>
                  <a:lnTo>
                    <a:pt x="16979" y="1"/>
                  </a:lnTo>
                  <a:lnTo>
                    <a:pt x="16979" y="12010"/>
                  </a:lnTo>
                  <a:cubicBezTo>
                    <a:pt x="16979" y="13444"/>
                    <a:pt x="15812" y="14578"/>
                    <a:pt x="14411" y="14578"/>
                  </a:cubicBezTo>
                  <a:lnTo>
                    <a:pt x="3203" y="14578"/>
                  </a:lnTo>
                  <a:cubicBezTo>
                    <a:pt x="1802" y="14578"/>
                    <a:pt x="668" y="13411"/>
                    <a:pt x="668" y="12010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4;p17">
              <a:extLst>
                <a:ext uri="{FF2B5EF4-FFF2-40B4-BE49-F238E27FC236}">
                  <a16:creationId xmlns:a16="http://schemas.microsoft.com/office/drawing/2014/main" id="{F421E05A-170E-C649-828F-A0E05EDEDEA1}"/>
                </a:ext>
              </a:extLst>
            </p:cNvPr>
            <p:cNvSpPr/>
            <p:nvPr/>
          </p:nvSpPr>
          <p:spPr>
            <a:xfrm>
              <a:off x="4290397" y="4025472"/>
              <a:ext cx="567919" cy="251294"/>
            </a:xfrm>
            <a:custGeom>
              <a:avLst/>
              <a:gdLst/>
              <a:ahLst/>
              <a:cxnLst/>
              <a:rect l="l" t="t" r="r" b="b"/>
              <a:pathLst>
                <a:path w="14778" h="6539" extrusionOk="0">
                  <a:moveTo>
                    <a:pt x="1" y="0"/>
                  </a:moveTo>
                  <a:lnTo>
                    <a:pt x="1" y="6538"/>
                  </a:lnTo>
                  <a:lnTo>
                    <a:pt x="14778" y="6538"/>
                  </a:lnTo>
                  <a:lnTo>
                    <a:pt x="14778" y="0"/>
                  </a:ln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5;p17">
              <a:extLst>
                <a:ext uri="{FF2B5EF4-FFF2-40B4-BE49-F238E27FC236}">
                  <a16:creationId xmlns:a16="http://schemas.microsoft.com/office/drawing/2014/main" id="{CC652EC9-0EA9-7F4E-AAAD-766EC2ACB1D3}"/>
                </a:ext>
              </a:extLst>
            </p:cNvPr>
            <p:cNvSpPr/>
            <p:nvPr/>
          </p:nvSpPr>
          <p:spPr>
            <a:xfrm>
              <a:off x="4172455" y="4025472"/>
              <a:ext cx="806377" cy="119248"/>
            </a:xfrm>
            <a:custGeom>
              <a:avLst/>
              <a:gdLst/>
              <a:ahLst/>
              <a:cxnLst/>
              <a:rect l="l" t="t" r="r" b="b"/>
              <a:pathLst>
                <a:path w="20983" h="3103" extrusionOk="0">
                  <a:moveTo>
                    <a:pt x="368" y="0"/>
                  </a:moveTo>
                  <a:cubicBezTo>
                    <a:pt x="168" y="0"/>
                    <a:pt x="1" y="167"/>
                    <a:pt x="1" y="367"/>
                  </a:cubicBezTo>
                  <a:lnTo>
                    <a:pt x="1" y="2702"/>
                  </a:lnTo>
                  <a:cubicBezTo>
                    <a:pt x="1" y="2902"/>
                    <a:pt x="168" y="3102"/>
                    <a:pt x="368" y="3102"/>
                  </a:cubicBezTo>
                  <a:lnTo>
                    <a:pt x="20549" y="3102"/>
                  </a:lnTo>
                  <a:cubicBezTo>
                    <a:pt x="20749" y="3102"/>
                    <a:pt x="20916" y="2902"/>
                    <a:pt x="20916" y="2702"/>
                  </a:cubicBezTo>
                  <a:lnTo>
                    <a:pt x="20916" y="367"/>
                  </a:lnTo>
                  <a:cubicBezTo>
                    <a:pt x="20982" y="167"/>
                    <a:pt x="20749" y="0"/>
                    <a:pt x="205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78;p17">
            <a:extLst>
              <a:ext uri="{FF2B5EF4-FFF2-40B4-BE49-F238E27FC236}">
                <a16:creationId xmlns:a16="http://schemas.microsoft.com/office/drawing/2014/main" id="{50439042-BBFD-F444-A7FF-7017EA9767C3}"/>
              </a:ext>
            </a:extLst>
          </p:cNvPr>
          <p:cNvGrpSpPr/>
          <p:nvPr/>
        </p:nvGrpSpPr>
        <p:grpSpPr>
          <a:xfrm>
            <a:off x="-1614103" y="1847374"/>
            <a:ext cx="4257275" cy="2371669"/>
            <a:chOff x="-1614103" y="1847374"/>
            <a:chExt cx="4257275" cy="2371669"/>
          </a:xfrm>
        </p:grpSpPr>
        <p:sp>
          <p:nvSpPr>
            <p:cNvPr id="241" name="Google Shape;79;p17">
              <a:extLst>
                <a:ext uri="{FF2B5EF4-FFF2-40B4-BE49-F238E27FC236}">
                  <a16:creationId xmlns:a16="http://schemas.microsoft.com/office/drawing/2014/main" id="{89A34830-EADF-E444-8932-73A919338EBF}"/>
                </a:ext>
              </a:extLst>
            </p:cNvPr>
            <p:cNvSpPr/>
            <p:nvPr/>
          </p:nvSpPr>
          <p:spPr>
            <a:xfrm>
              <a:off x="-1614103" y="2475628"/>
              <a:ext cx="3586826" cy="1743415"/>
            </a:xfrm>
            <a:custGeom>
              <a:avLst/>
              <a:gdLst/>
              <a:ahLst/>
              <a:cxnLst/>
              <a:rect l="l" t="t" r="r" b="b"/>
              <a:pathLst>
                <a:path w="93334" h="45366" extrusionOk="0">
                  <a:moveTo>
                    <a:pt x="93334" y="0"/>
                  </a:moveTo>
                  <a:lnTo>
                    <a:pt x="1" y="44665"/>
                  </a:lnTo>
                  <a:lnTo>
                    <a:pt x="2836" y="45366"/>
                  </a:lnTo>
                  <a:lnTo>
                    <a:pt x="92667" y="2268"/>
                  </a:lnTo>
                  <a:lnTo>
                    <a:pt x="92767" y="2202"/>
                  </a:lnTo>
                  <a:lnTo>
                    <a:pt x="93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0;p17">
              <a:extLst>
                <a:ext uri="{FF2B5EF4-FFF2-40B4-BE49-F238E27FC236}">
                  <a16:creationId xmlns:a16="http://schemas.microsoft.com/office/drawing/2014/main" id="{D860C34A-BB7A-384F-AF54-4641CF59FCC3}"/>
                </a:ext>
              </a:extLst>
            </p:cNvPr>
            <p:cNvSpPr/>
            <p:nvPr/>
          </p:nvSpPr>
          <p:spPr>
            <a:xfrm>
              <a:off x="-1473104" y="2485505"/>
              <a:ext cx="3313780" cy="1719473"/>
            </a:xfrm>
            <a:custGeom>
              <a:avLst/>
              <a:gdLst/>
              <a:ahLst/>
              <a:cxnLst/>
              <a:rect l="l" t="t" r="r" b="b"/>
              <a:pathLst>
                <a:path w="86229" h="44743" extrusionOk="0">
                  <a:moveTo>
                    <a:pt x="83715" y="0"/>
                  </a:moveTo>
                  <a:cubicBezTo>
                    <a:pt x="83097" y="0"/>
                    <a:pt x="82489" y="177"/>
                    <a:pt x="82026" y="544"/>
                  </a:cubicBezTo>
                  <a:cubicBezTo>
                    <a:pt x="80658" y="1578"/>
                    <a:pt x="80258" y="3379"/>
                    <a:pt x="80025" y="4947"/>
                  </a:cubicBezTo>
                  <a:cubicBezTo>
                    <a:pt x="79758" y="6415"/>
                    <a:pt x="79524" y="8082"/>
                    <a:pt x="78423" y="9083"/>
                  </a:cubicBezTo>
                  <a:cubicBezTo>
                    <a:pt x="77758" y="9685"/>
                    <a:pt x="76897" y="9986"/>
                    <a:pt x="75844" y="9986"/>
                  </a:cubicBezTo>
                  <a:cubicBezTo>
                    <a:pt x="74679" y="9986"/>
                    <a:pt x="73281" y="9619"/>
                    <a:pt x="71652" y="8883"/>
                  </a:cubicBezTo>
                  <a:cubicBezTo>
                    <a:pt x="70138" y="8208"/>
                    <a:pt x="68234" y="7353"/>
                    <a:pt x="66394" y="7353"/>
                  </a:cubicBezTo>
                  <a:cubicBezTo>
                    <a:pt x="65598" y="7353"/>
                    <a:pt x="64815" y="7513"/>
                    <a:pt x="64080" y="7916"/>
                  </a:cubicBezTo>
                  <a:cubicBezTo>
                    <a:pt x="62045" y="9050"/>
                    <a:pt x="61511" y="11418"/>
                    <a:pt x="60978" y="13720"/>
                  </a:cubicBezTo>
                  <a:cubicBezTo>
                    <a:pt x="60477" y="15888"/>
                    <a:pt x="59977" y="17956"/>
                    <a:pt x="58342" y="19057"/>
                  </a:cubicBezTo>
                  <a:cubicBezTo>
                    <a:pt x="57605" y="19549"/>
                    <a:pt x="56783" y="19733"/>
                    <a:pt x="55907" y="19733"/>
                  </a:cubicBezTo>
                  <a:cubicBezTo>
                    <a:pt x="54644" y="19733"/>
                    <a:pt x="53269" y="19351"/>
                    <a:pt x="51871" y="18957"/>
                  </a:cubicBezTo>
                  <a:cubicBezTo>
                    <a:pt x="50427" y="18586"/>
                    <a:pt x="48958" y="18163"/>
                    <a:pt x="47549" y="18163"/>
                  </a:cubicBezTo>
                  <a:cubicBezTo>
                    <a:pt x="46680" y="18163"/>
                    <a:pt x="45835" y="18324"/>
                    <a:pt x="45033" y="18757"/>
                  </a:cubicBezTo>
                  <a:cubicBezTo>
                    <a:pt x="42865" y="19924"/>
                    <a:pt x="42031" y="22426"/>
                    <a:pt x="41297" y="24895"/>
                  </a:cubicBezTo>
                  <a:cubicBezTo>
                    <a:pt x="40463" y="27430"/>
                    <a:pt x="39696" y="29898"/>
                    <a:pt x="37461" y="30565"/>
                  </a:cubicBezTo>
                  <a:cubicBezTo>
                    <a:pt x="37084" y="30681"/>
                    <a:pt x="36712" y="30734"/>
                    <a:pt x="36344" y="30734"/>
                  </a:cubicBezTo>
                  <a:cubicBezTo>
                    <a:pt x="34593" y="30734"/>
                    <a:pt x="32920" y="29549"/>
                    <a:pt x="31156" y="28364"/>
                  </a:cubicBezTo>
                  <a:cubicBezTo>
                    <a:pt x="29373" y="27148"/>
                    <a:pt x="27546" y="25866"/>
                    <a:pt x="25605" y="25866"/>
                  </a:cubicBezTo>
                  <a:cubicBezTo>
                    <a:pt x="25149" y="25866"/>
                    <a:pt x="24687" y="25937"/>
                    <a:pt x="24218" y="26095"/>
                  </a:cubicBezTo>
                  <a:cubicBezTo>
                    <a:pt x="21616" y="26963"/>
                    <a:pt x="20816" y="29865"/>
                    <a:pt x="20048" y="32633"/>
                  </a:cubicBezTo>
                  <a:cubicBezTo>
                    <a:pt x="19281" y="35402"/>
                    <a:pt x="18547" y="37971"/>
                    <a:pt x="16212" y="38638"/>
                  </a:cubicBezTo>
                  <a:cubicBezTo>
                    <a:pt x="15883" y="38734"/>
                    <a:pt x="15553" y="38776"/>
                    <a:pt x="15222" y="38776"/>
                  </a:cubicBezTo>
                  <a:cubicBezTo>
                    <a:pt x="13949" y="38776"/>
                    <a:pt x="12667" y="38146"/>
                    <a:pt x="11342" y="37537"/>
                  </a:cubicBezTo>
                  <a:cubicBezTo>
                    <a:pt x="10275" y="36970"/>
                    <a:pt x="9174" y="36436"/>
                    <a:pt x="8007" y="36236"/>
                  </a:cubicBezTo>
                  <a:cubicBezTo>
                    <a:pt x="7636" y="36163"/>
                    <a:pt x="7259" y="36128"/>
                    <a:pt x="6882" y="36128"/>
                  </a:cubicBezTo>
                  <a:cubicBezTo>
                    <a:pt x="5014" y="36128"/>
                    <a:pt x="3129" y="36989"/>
                    <a:pt x="1936" y="38404"/>
                  </a:cubicBezTo>
                  <a:cubicBezTo>
                    <a:pt x="468" y="40105"/>
                    <a:pt x="1" y="42607"/>
                    <a:pt x="801" y="44742"/>
                  </a:cubicBezTo>
                  <a:lnTo>
                    <a:pt x="1502" y="44575"/>
                  </a:lnTo>
                  <a:cubicBezTo>
                    <a:pt x="801" y="42707"/>
                    <a:pt x="1202" y="40439"/>
                    <a:pt x="2503" y="38905"/>
                  </a:cubicBezTo>
                  <a:cubicBezTo>
                    <a:pt x="3592" y="37647"/>
                    <a:pt x="5314" y="36881"/>
                    <a:pt x="7001" y="36881"/>
                  </a:cubicBezTo>
                  <a:cubicBezTo>
                    <a:pt x="7328" y="36881"/>
                    <a:pt x="7654" y="36910"/>
                    <a:pt x="7973" y="36970"/>
                  </a:cubicBezTo>
                  <a:cubicBezTo>
                    <a:pt x="9041" y="37203"/>
                    <a:pt x="10108" y="37704"/>
                    <a:pt x="11142" y="38204"/>
                  </a:cubicBezTo>
                  <a:cubicBezTo>
                    <a:pt x="12479" y="38860"/>
                    <a:pt x="13858" y="39536"/>
                    <a:pt x="15294" y="39536"/>
                  </a:cubicBezTo>
                  <a:cubicBezTo>
                    <a:pt x="15685" y="39536"/>
                    <a:pt x="16080" y="39486"/>
                    <a:pt x="16479" y="39372"/>
                  </a:cubicBezTo>
                  <a:cubicBezTo>
                    <a:pt x="19181" y="38571"/>
                    <a:pt x="19982" y="35636"/>
                    <a:pt x="20782" y="32867"/>
                  </a:cubicBezTo>
                  <a:cubicBezTo>
                    <a:pt x="21516" y="30098"/>
                    <a:pt x="22217" y="27530"/>
                    <a:pt x="24518" y="26763"/>
                  </a:cubicBezTo>
                  <a:cubicBezTo>
                    <a:pt x="24922" y="26624"/>
                    <a:pt x="25321" y="26561"/>
                    <a:pt x="25719" y="26561"/>
                  </a:cubicBezTo>
                  <a:cubicBezTo>
                    <a:pt x="27425" y="26561"/>
                    <a:pt x="29091" y="27713"/>
                    <a:pt x="30823" y="28931"/>
                  </a:cubicBezTo>
                  <a:cubicBezTo>
                    <a:pt x="32599" y="30188"/>
                    <a:pt x="34420" y="31467"/>
                    <a:pt x="36377" y="31467"/>
                  </a:cubicBezTo>
                  <a:cubicBezTo>
                    <a:pt x="36809" y="31467"/>
                    <a:pt x="37248" y="31405"/>
                    <a:pt x="37694" y="31266"/>
                  </a:cubicBezTo>
                  <a:cubicBezTo>
                    <a:pt x="40296" y="30465"/>
                    <a:pt x="41130" y="27763"/>
                    <a:pt x="41964" y="25128"/>
                  </a:cubicBezTo>
                  <a:cubicBezTo>
                    <a:pt x="42665" y="22793"/>
                    <a:pt x="43398" y="20425"/>
                    <a:pt x="45367" y="19391"/>
                  </a:cubicBezTo>
                  <a:cubicBezTo>
                    <a:pt x="46057" y="19027"/>
                    <a:pt x="46799" y="18885"/>
                    <a:pt x="47579" y="18885"/>
                  </a:cubicBezTo>
                  <a:cubicBezTo>
                    <a:pt x="48872" y="18885"/>
                    <a:pt x="50269" y="19275"/>
                    <a:pt x="51704" y="19691"/>
                  </a:cubicBezTo>
                  <a:cubicBezTo>
                    <a:pt x="53135" y="20077"/>
                    <a:pt x="54577" y="20475"/>
                    <a:pt x="55939" y="20475"/>
                  </a:cubicBezTo>
                  <a:cubicBezTo>
                    <a:pt x="56927" y="20475"/>
                    <a:pt x="57873" y="20266"/>
                    <a:pt x="58743" y="19691"/>
                  </a:cubicBezTo>
                  <a:cubicBezTo>
                    <a:pt x="60644" y="18423"/>
                    <a:pt x="61178" y="16122"/>
                    <a:pt x="61678" y="13920"/>
                  </a:cubicBezTo>
                  <a:cubicBezTo>
                    <a:pt x="62212" y="11685"/>
                    <a:pt x="62679" y="9550"/>
                    <a:pt x="64480" y="8549"/>
                  </a:cubicBezTo>
                  <a:cubicBezTo>
                    <a:pt x="65088" y="8206"/>
                    <a:pt x="65751" y="8068"/>
                    <a:pt x="66438" y="8068"/>
                  </a:cubicBezTo>
                  <a:cubicBezTo>
                    <a:pt x="68088" y="8068"/>
                    <a:pt x="69878" y="8867"/>
                    <a:pt x="71385" y="9550"/>
                  </a:cubicBezTo>
                  <a:cubicBezTo>
                    <a:pt x="73088" y="10326"/>
                    <a:pt x="74587" y="10710"/>
                    <a:pt x="75855" y="10710"/>
                  </a:cubicBezTo>
                  <a:cubicBezTo>
                    <a:pt x="77095" y="10710"/>
                    <a:pt x="78115" y="10343"/>
                    <a:pt x="78890" y="9617"/>
                  </a:cubicBezTo>
                  <a:cubicBezTo>
                    <a:pt x="80158" y="8516"/>
                    <a:pt x="80425" y="6715"/>
                    <a:pt x="80692" y="5114"/>
                  </a:cubicBezTo>
                  <a:cubicBezTo>
                    <a:pt x="80925" y="3679"/>
                    <a:pt x="81259" y="2011"/>
                    <a:pt x="82426" y="1111"/>
                  </a:cubicBezTo>
                  <a:cubicBezTo>
                    <a:pt x="82785" y="852"/>
                    <a:pt x="83273" y="712"/>
                    <a:pt x="83765" y="712"/>
                  </a:cubicBezTo>
                  <a:cubicBezTo>
                    <a:pt x="84098" y="712"/>
                    <a:pt x="84432" y="776"/>
                    <a:pt x="84728" y="911"/>
                  </a:cubicBezTo>
                  <a:cubicBezTo>
                    <a:pt x="85028" y="1044"/>
                    <a:pt x="85529" y="1378"/>
                    <a:pt x="85562" y="2011"/>
                  </a:cubicBezTo>
                  <a:lnTo>
                    <a:pt x="86229" y="1945"/>
                  </a:lnTo>
                  <a:cubicBezTo>
                    <a:pt x="86196" y="1244"/>
                    <a:pt x="85762" y="610"/>
                    <a:pt x="85028" y="277"/>
                  </a:cubicBezTo>
                  <a:cubicBezTo>
                    <a:pt x="84620" y="94"/>
                    <a:pt x="84165" y="0"/>
                    <a:pt x="83715" y="0"/>
                  </a:cubicBezTo>
                  <a:close/>
                </a:path>
              </a:pathLst>
            </a:custGeom>
            <a:solidFill>
              <a:srgbClr val="F9C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1;p17">
              <a:extLst>
                <a:ext uri="{FF2B5EF4-FFF2-40B4-BE49-F238E27FC236}">
                  <a16:creationId xmlns:a16="http://schemas.microsoft.com/office/drawing/2014/main" id="{561EE890-894D-3F49-8D4F-43B5910D8212}"/>
                </a:ext>
              </a:extLst>
            </p:cNvPr>
            <p:cNvSpPr/>
            <p:nvPr/>
          </p:nvSpPr>
          <p:spPr>
            <a:xfrm>
              <a:off x="384410" y="3162718"/>
              <a:ext cx="207714" cy="105144"/>
            </a:xfrm>
            <a:custGeom>
              <a:avLst/>
              <a:gdLst/>
              <a:ahLst/>
              <a:cxnLst/>
              <a:rect l="l" t="t" r="r" b="b"/>
              <a:pathLst>
                <a:path w="5405" h="2736" extrusionOk="0">
                  <a:moveTo>
                    <a:pt x="3903" y="1"/>
                  </a:moveTo>
                  <a:lnTo>
                    <a:pt x="0" y="1902"/>
                  </a:lnTo>
                  <a:lnTo>
                    <a:pt x="2402" y="2736"/>
                  </a:lnTo>
                  <a:lnTo>
                    <a:pt x="5404" y="1302"/>
                  </a:lnTo>
                  <a:lnTo>
                    <a:pt x="390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2;p17">
              <a:extLst>
                <a:ext uri="{FF2B5EF4-FFF2-40B4-BE49-F238E27FC236}">
                  <a16:creationId xmlns:a16="http://schemas.microsoft.com/office/drawing/2014/main" id="{81A201E6-2349-0345-AF69-227A658453DD}"/>
                </a:ext>
              </a:extLst>
            </p:cNvPr>
            <p:cNvSpPr/>
            <p:nvPr/>
          </p:nvSpPr>
          <p:spPr>
            <a:xfrm>
              <a:off x="1192017" y="2801207"/>
              <a:ext cx="167978" cy="82086"/>
            </a:xfrm>
            <a:custGeom>
              <a:avLst/>
              <a:gdLst/>
              <a:ahLst/>
              <a:cxnLst/>
              <a:rect l="l" t="t" r="r" b="b"/>
              <a:pathLst>
                <a:path w="4371" h="2136" extrusionOk="0">
                  <a:moveTo>
                    <a:pt x="2636" y="1"/>
                  </a:moveTo>
                  <a:lnTo>
                    <a:pt x="0" y="1235"/>
                  </a:lnTo>
                  <a:lnTo>
                    <a:pt x="2235" y="2136"/>
                  </a:lnTo>
                  <a:lnTo>
                    <a:pt x="4370" y="1135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83;p17">
              <a:extLst>
                <a:ext uri="{FF2B5EF4-FFF2-40B4-BE49-F238E27FC236}">
                  <a16:creationId xmlns:a16="http://schemas.microsoft.com/office/drawing/2014/main" id="{63ED9002-DC28-F24D-B969-1D79B065CB1D}"/>
                </a:ext>
              </a:extLst>
            </p:cNvPr>
            <p:cNvSpPr/>
            <p:nvPr/>
          </p:nvSpPr>
          <p:spPr>
            <a:xfrm>
              <a:off x="1752211" y="2525626"/>
              <a:ext cx="119248" cy="96152"/>
            </a:xfrm>
            <a:custGeom>
              <a:avLst/>
              <a:gdLst/>
              <a:ahLst/>
              <a:cxnLst/>
              <a:rect l="l" t="t" r="r" b="b"/>
              <a:pathLst>
                <a:path w="3103" h="2502" extrusionOk="0">
                  <a:moveTo>
                    <a:pt x="3003" y="0"/>
                  </a:moveTo>
                  <a:lnTo>
                    <a:pt x="0" y="1401"/>
                  </a:lnTo>
                  <a:lnTo>
                    <a:pt x="1835" y="2502"/>
                  </a:lnTo>
                  <a:lnTo>
                    <a:pt x="3103" y="1901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84;p17">
              <a:extLst>
                <a:ext uri="{FF2B5EF4-FFF2-40B4-BE49-F238E27FC236}">
                  <a16:creationId xmlns:a16="http://schemas.microsoft.com/office/drawing/2014/main" id="{2CA72F74-A3F4-9248-9C67-17245E77E202}"/>
                </a:ext>
              </a:extLst>
            </p:cNvPr>
            <p:cNvSpPr/>
            <p:nvPr/>
          </p:nvSpPr>
          <p:spPr>
            <a:xfrm>
              <a:off x="1722735" y="1847374"/>
              <a:ext cx="920437" cy="1320609"/>
            </a:xfrm>
            <a:custGeom>
              <a:avLst/>
              <a:gdLst/>
              <a:ahLst/>
              <a:cxnLst/>
              <a:rect l="l" t="t" r="r" b="b"/>
              <a:pathLst>
                <a:path w="23951" h="34364" extrusionOk="0">
                  <a:moveTo>
                    <a:pt x="17083" y="0"/>
                  </a:moveTo>
                  <a:cubicBezTo>
                    <a:pt x="14770" y="0"/>
                    <a:pt x="12545" y="1312"/>
                    <a:pt x="11542" y="3539"/>
                  </a:cubicBezTo>
                  <a:lnTo>
                    <a:pt x="1368" y="25788"/>
                  </a:lnTo>
                  <a:cubicBezTo>
                    <a:pt x="0" y="28790"/>
                    <a:pt x="1334" y="32393"/>
                    <a:pt x="4370" y="33827"/>
                  </a:cubicBezTo>
                  <a:cubicBezTo>
                    <a:pt x="5178" y="34191"/>
                    <a:pt x="6029" y="34364"/>
                    <a:pt x="6868" y="34364"/>
                  </a:cubicBezTo>
                  <a:cubicBezTo>
                    <a:pt x="9181" y="34364"/>
                    <a:pt x="11405" y="33053"/>
                    <a:pt x="12409" y="30825"/>
                  </a:cubicBezTo>
                  <a:lnTo>
                    <a:pt x="22583" y="8609"/>
                  </a:lnTo>
                  <a:cubicBezTo>
                    <a:pt x="23951" y="5540"/>
                    <a:pt x="22616" y="1938"/>
                    <a:pt x="19581" y="537"/>
                  </a:cubicBezTo>
                  <a:cubicBezTo>
                    <a:pt x="18773" y="173"/>
                    <a:pt x="17922" y="0"/>
                    <a:pt x="17083" y="0"/>
                  </a:cubicBezTo>
                  <a:close/>
                </a:path>
              </a:pathLst>
            </a:custGeom>
            <a:solidFill>
              <a:srgbClr val="F9C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5;p17">
              <a:extLst>
                <a:ext uri="{FF2B5EF4-FFF2-40B4-BE49-F238E27FC236}">
                  <a16:creationId xmlns:a16="http://schemas.microsoft.com/office/drawing/2014/main" id="{92398995-92D4-E948-AE29-A0B166F62D6D}"/>
                </a:ext>
              </a:extLst>
            </p:cNvPr>
            <p:cNvSpPr/>
            <p:nvPr/>
          </p:nvSpPr>
          <p:spPr>
            <a:xfrm>
              <a:off x="2114990" y="1977998"/>
              <a:ext cx="496131" cy="276120"/>
            </a:xfrm>
            <a:custGeom>
              <a:avLst/>
              <a:gdLst/>
              <a:ahLst/>
              <a:cxnLst/>
              <a:rect l="l" t="t" r="r" b="b"/>
              <a:pathLst>
                <a:path w="12910" h="7185" extrusionOk="0">
                  <a:moveTo>
                    <a:pt x="892" y="0"/>
                  </a:moveTo>
                  <a:cubicBezTo>
                    <a:pt x="765" y="0"/>
                    <a:pt x="640" y="86"/>
                    <a:pt x="568" y="207"/>
                  </a:cubicBezTo>
                  <a:lnTo>
                    <a:pt x="34" y="1374"/>
                  </a:lnTo>
                  <a:cubicBezTo>
                    <a:pt x="0" y="1574"/>
                    <a:pt x="34" y="1741"/>
                    <a:pt x="201" y="1808"/>
                  </a:cubicBezTo>
                  <a:lnTo>
                    <a:pt x="11842" y="7145"/>
                  </a:lnTo>
                  <a:cubicBezTo>
                    <a:pt x="11888" y="7173"/>
                    <a:pt x="11937" y="7185"/>
                    <a:pt x="11985" y="7185"/>
                  </a:cubicBezTo>
                  <a:cubicBezTo>
                    <a:pt x="12112" y="7185"/>
                    <a:pt x="12237" y="7099"/>
                    <a:pt x="12309" y="6978"/>
                  </a:cubicBezTo>
                  <a:lnTo>
                    <a:pt x="12843" y="5811"/>
                  </a:lnTo>
                  <a:cubicBezTo>
                    <a:pt x="12910" y="5644"/>
                    <a:pt x="12843" y="5444"/>
                    <a:pt x="12676" y="5377"/>
                  </a:cubicBezTo>
                  <a:lnTo>
                    <a:pt x="1035" y="40"/>
                  </a:lnTo>
                  <a:cubicBezTo>
                    <a:pt x="989" y="12"/>
                    <a:pt x="940" y="0"/>
                    <a:pt x="8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6;p17">
              <a:extLst>
                <a:ext uri="{FF2B5EF4-FFF2-40B4-BE49-F238E27FC236}">
                  <a16:creationId xmlns:a16="http://schemas.microsoft.com/office/drawing/2014/main" id="{2A367B8C-79E1-774C-8BDA-A86DA8C23B10}"/>
                </a:ext>
              </a:extLst>
            </p:cNvPr>
            <p:cNvSpPr/>
            <p:nvPr/>
          </p:nvSpPr>
          <p:spPr>
            <a:xfrm>
              <a:off x="1756054" y="2759933"/>
              <a:ext cx="498706" cy="276158"/>
            </a:xfrm>
            <a:custGeom>
              <a:avLst/>
              <a:gdLst/>
              <a:ahLst/>
              <a:cxnLst/>
              <a:rect l="l" t="t" r="r" b="b"/>
              <a:pathLst>
                <a:path w="12977" h="7186" extrusionOk="0">
                  <a:moveTo>
                    <a:pt x="925" y="1"/>
                  </a:moveTo>
                  <a:cubicBezTo>
                    <a:pt x="799" y="1"/>
                    <a:pt x="673" y="87"/>
                    <a:pt x="601" y="208"/>
                  </a:cubicBezTo>
                  <a:lnTo>
                    <a:pt x="67" y="1375"/>
                  </a:lnTo>
                  <a:cubicBezTo>
                    <a:pt x="0" y="1542"/>
                    <a:pt x="67" y="1742"/>
                    <a:pt x="234" y="1809"/>
                  </a:cubicBezTo>
                  <a:lnTo>
                    <a:pt x="11876" y="7146"/>
                  </a:lnTo>
                  <a:cubicBezTo>
                    <a:pt x="11922" y="7173"/>
                    <a:pt x="11970" y="7186"/>
                    <a:pt x="12018" y="7186"/>
                  </a:cubicBezTo>
                  <a:cubicBezTo>
                    <a:pt x="12145" y="7186"/>
                    <a:pt x="12270" y="7100"/>
                    <a:pt x="12343" y="6979"/>
                  </a:cubicBezTo>
                  <a:lnTo>
                    <a:pt x="12876" y="5812"/>
                  </a:lnTo>
                  <a:cubicBezTo>
                    <a:pt x="12976" y="5645"/>
                    <a:pt x="12876" y="5445"/>
                    <a:pt x="12710" y="5378"/>
                  </a:cubicBezTo>
                  <a:lnTo>
                    <a:pt x="1068" y="41"/>
                  </a:lnTo>
                  <a:cubicBezTo>
                    <a:pt x="1022" y="13"/>
                    <a:pt x="974" y="1"/>
                    <a:pt x="9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90;p17">
            <a:extLst>
              <a:ext uri="{FF2B5EF4-FFF2-40B4-BE49-F238E27FC236}">
                <a16:creationId xmlns:a16="http://schemas.microsoft.com/office/drawing/2014/main" id="{0AF5B5AD-6B5C-564B-BA8E-AEFB16652612}"/>
              </a:ext>
            </a:extLst>
          </p:cNvPr>
          <p:cNvGrpSpPr/>
          <p:nvPr/>
        </p:nvGrpSpPr>
        <p:grpSpPr>
          <a:xfrm>
            <a:off x="-447561" y="3020028"/>
            <a:ext cx="4100904" cy="3807721"/>
            <a:chOff x="-447561" y="3020028"/>
            <a:chExt cx="4100904" cy="3807721"/>
          </a:xfrm>
        </p:grpSpPr>
        <p:sp>
          <p:nvSpPr>
            <p:cNvPr id="250" name="Google Shape;91;p17">
              <a:extLst>
                <a:ext uri="{FF2B5EF4-FFF2-40B4-BE49-F238E27FC236}">
                  <a16:creationId xmlns:a16="http://schemas.microsoft.com/office/drawing/2014/main" id="{C605A4E8-AB93-244F-9FDE-B332CBC12B11}"/>
                </a:ext>
              </a:extLst>
            </p:cNvPr>
            <p:cNvSpPr/>
            <p:nvPr/>
          </p:nvSpPr>
          <p:spPr>
            <a:xfrm>
              <a:off x="-447561" y="4403623"/>
              <a:ext cx="2670270" cy="2424126"/>
            </a:xfrm>
            <a:custGeom>
              <a:avLst/>
              <a:gdLst/>
              <a:ahLst/>
              <a:cxnLst/>
              <a:rect l="l" t="t" r="r" b="b"/>
              <a:pathLst>
                <a:path w="69484" h="63079" extrusionOk="0">
                  <a:moveTo>
                    <a:pt x="59476" y="0"/>
                  </a:moveTo>
                  <a:lnTo>
                    <a:pt x="2369" y="58943"/>
                  </a:lnTo>
                  <a:lnTo>
                    <a:pt x="1" y="59576"/>
                  </a:lnTo>
                  <a:lnTo>
                    <a:pt x="3670" y="60043"/>
                  </a:lnTo>
                  <a:lnTo>
                    <a:pt x="21950" y="62245"/>
                  </a:lnTo>
                  <a:lnTo>
                    <a:pt x="26019" y="62745"/>
                  </a:lnTo>
                  <a:lnTo>
                    <a:pt x="28688" y="63079"/>
                  </a:lnTo>
                  <a:lnTo>
                    <a:pt x="69483" y="8807"/>
                  </a:lnTo>
                  <a:lnTo>
                    <a:pt x="59476" y="0"/>
                  </a:lnTo>
                  <a:close/>
                </a:path>
              </a:pathLst>
            </a:custGeom>
            <a:solidFill>
              <a:srgbClr val="FA81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92;p17">
              <a:extLst>
                <a:ext uri="{FF2B5EF4-FFF2-40B4-BE49-F238E27FC236}">
                  <a16:creationId xmlns:a16="http://schemas.microsoft.com/office/drawing/2014/main" id="{DC6CC898-F1A8-4E47-8CB9-5854E5670586}"/>
                </a:ext>
              </a:extLst>
            </p:cNvPr>
            <p:cNvSpPr/>
            <p:nvPr/>
          </p:nvSpPr>
          <p:spPr>
            <a:xfrm>
              <a:off x="2661080" y="3031979"/>
              <a:ext cx="984538" cy="983654"/>
            </a:xfrm>
            <a:custGeom>
              <a:avLst/>
              <a:gdLst/>
              <a:ahLst/>
              <a:cxnLst/>
              <a:rect l="l" t="t" r="r" b="b"/>
              <a:pathLst>
                <a:path w="25619" h="25596" extrusionOk="0">
                  <a:moveTo>
                    <a:pt x="15442" y="1"/>
                  </a:moveTo>
                  <a:cubicBezTo>
                    <a:pt x="14290" y="1"/>
                    <a:pt x="13121" y="516"/>
                    <a:pt x="12309" y="1501"/>
                  </a:cubicBezTo>
                  <a:lnTo>
                    <a:pt x="1135" y="14077"/>
                  </a:lnTo>
                  <a:cubicBezTo>
                    <a:pt x="1" y="15411"/>
                    <a:pt x="601" y="17713"/>
                    <a:pt x="1835" y="18747"/>
                  </a:cubicBezTo>
                  <a:lnTo>
                    <a:pt x="9174" y="24851"/>
                  </a:lnTo>
                  <a:cubicBezTo>
                    <a:pt x="9795" y="25345"/>
                    <a:pt x="10598" y="25595"/>
                    <a:pt x="11417" y="25595"/>
                  </a:cubicBezTo>
                  <a:cubicBezTo>
                    <a:pt x="12314" y="25595"/>
                    <a:pt x="13229" y="25295"/>
                    <a:pt x="13944" y="24685"/>
                  </a:cubicBezTo>
                  <a:lnTo>
                    <a:pt x="24451" y="11542"/>
                  </a:lnTo>
                  <a:cubicBezTo>
                    <a:pt x="25619" y="9674"/>
                    <a:pt x="25419" y="7205"/>
                    <a:pt x="23851" y="5871"/>
                  </a:cubicBezTo>
                  <a:lnTo>
                    <a:pt x="17780" y="834"/>
                  </a:lnTo>
                  <a:cubicBezTo>
                    <a:pt x="17106" y="273"/>
                    <a:pt x="16279" y="1"/>
                    <a:pt x="15442" y="1"/>
                  </a:cubicBezTo>
                  <a:close/>
                </a:path>
              </a:pathLst>
            </a:custGeom>
            <a:solidFill>
              <a:srgbClr val="3A8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93;p17">
              <a:extLst>
                <a:ext uri="{FF2B5EF4-FFF2-40B4-BE49-F238E27FC236}">
                  <a16:creationId xmlns:a16="http://schemas.microsoft.com/office/drawing/2014/main" id="{D9A374B9-FB45-0640-8658-B24E3D8C8D1C}"/>
                </a:ext>
              </a:extLst>
            </p:cNvPr>
            <p:cNvSpPr/>
            <p:nvPr/>
          </p:nvSpPr>
          <p:spPr>
            <a:xfrm>
              <a:off x="1711168" y="4876658"/>
              <a:ext cx="378228" cy="302406"/>
            </a:xfrm>
            <a:custGeom>
              <a:avLst/>
              <a:gdLst/>
              <a:ahLst/>
              <a:cxnLst/>
              <a:rect l="l" t="t" r="r" b="b"/>
              <a:pathLst>
                <a:path w="9842" h="7869" extrusionOk="0">
                  <a:moveTo>
                    <a:pt x="1802" y="0"/>
                  </a:moveTo>
                  <a:cubicBezTo>
                    <a:pt x="1569" y="234"/>
                    <a:pt x="1502" y="367"/>
                    <a:pt x="1502" y="367"/>
                  </a:cubicBezTo>
                  <a:cubicBezTo>
                    <a:pt x="1502" y="367"/>
                    <a:pt x="1" y="1735"/>
                    <a:pt x="1802" y="3203"/>
                  </a:cubicBezTo>
                  <a:lnTo>
                    <a:pt x="6139" y="6772"/>
                  </a:lnTo>
                  <a:lnTo>
                    <a:pt x="6706" y="7272"/>
                  </a:lnTo>
                  <a:cubicBezTo>
                    <a:pt x="7249" y="7714"/>
                    <a:pt x="7722" y="7869"/>
                    <a:pt x="8118" y="7869"/>
                  </a:cubicBezTo>
                  <a:cubicBezTo>
                    <a:pt x="9036" y="7869"/>
                    <a:pt x="9541" y="7039"/>
                    <a:pt x="9541" y="7039"/>
                  </a:cubicBezTo>
                  <a:cubicBezTo>
                    <a:pt x="9541" y="7039"/>
                    <a:pt x="9675" y="6905"/>
                    <a:pt x="9841" y="6672"/>
                  </a:cubicBezTo>
                  <a:lnTo>
                    <a:pt x="7673" y="4870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F9C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94;p17">
              <a:extLst>
                <a:ext uri="{FF2B5EF4-FFF2-40B4-BE49-F238E27FC236}">
                  <a16:creationId xmlns:a16="http://schemas.microsoft.com/office/drawing/2014/main" id="{0134414A-2DDB-9E47-AB2B-E79B4099ACC8}"/>
                </a:ext>
              </a:extLst>
            </p:cNvPr>
            <p:cNvSpPr/>
            <p:nvPr/>
          </p:nvSpPr>
          <p:spPr>
            <a:xfrm>
              <a:off x="1781687" y="4838189"/>
              <a:ext cx="339760" cy="292299"/>
            </a:xfrm>
            <a:custGeom>
              <a:avLst/>
              <a:gdLst/>
              <a:ahLst/>
              <a:cxnLst/>
              <a:rect l="l" t="t" r="r" b="b"/>
              <a:pathLst>
                <a:path w="8841" h="7606" extrusionOk="0">
                  <a:moveTo>
                    <a:pt x="801" y="1"/>
                  </a:moveTo>
                  <a:cubicBezTo>
                    <a:pt x="468" y="401"/>
                    <a:pt x="167" y="734"/>
                    <a:pt x="1" y="935"/>
                  </a:cubicBezTo>
                  <a:lnTo>
                    <a:pt x="5871" y="5838"/>
                  </a:lnTo>
                  <a:lnTo>
                    <a:pt x="8040" y="7606"/>
                  </a:lnTo>
                  <a:cubicBezTo>
                    <a:pt x="8206" y="7406"/>
                    <a:pt x="8507" y="7072"/>
                    <a:pt x="8840" y="6672"/>
                  </a:cubicBezTo>
                  <a:lnTo>
                    <a:pt x="6805" y="5004"/>
                  </a:lnTo>
                  <a:lnTo>
                    <a:pt x="6672" y="4871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95;p17">
              <a:extLst>
                <a:ext uri="{FF2B5EF4-FFF2-40B4-BE49-F238E27FC236}">
                  <a16:creationId xmlns:a16="http://schemas.microsoft.com/office/drawing/2014/main" id="{86C52A98-22A5-1A43-8DE2-5DA534418F5B}"/>
                </a:ext>
              </a:extLst>
            </p:cNvPr>
            <p:cNvSpPr/>
            <p:nvPr/>
          </p:nvSpPr>
          <p:spPr>
            <a:xfrm>
              <a:off x="1812469" y="3647282"/>
              <a:ext cx="1160163" cy="1379368"/>
            </a:xfrm>
            <a:custGeom>
              <a:avLst/>
              <a:gdLst/>
              <a:ahLst/>
              <a:cxnLst/>
              <a:rect l="l" t="t" r="r" b="b"/>
              <a:pathLst>
                <a:path w="30189" h="35893" extrusionOk="0">
                  <a:moveTo>
                    <a:pt x="22349" y="1"/>
                  </a:moveTo>
                  <a:cubicBezTo>
                    <a:pt x="21616" y="1702"/>
                    <a:pt x="19581" y="6672"/>
                    <a:pt x="18113" y="8840"/>
                  </a:cubicBezTo>
                  <a:cubicBezTo>
                    <a:pt x="16579" y="11142"/>
                    <a:pt x="4570" y="25519"/>
                    <a:pt x="0" y="31023"/>
                  </a:cubicBezTo>
                  <a:lnTo>
                    <a:pt x="5871" y="35893"/>
                  </a:lnTo>
                  <a:lnTo>
                    <a:pt x="30188" y="6505"/>
                  </a:lnTo>
                  <a:lnTo>
                    <a:pt x="22349" y="1"/>
                  </a:lnTo>
                  <a:close/>
                </a:path>
              </a:pathLst>
            </a:custGeom>
            <a:solidFill>
              <a:srgbClr val="3A8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96;p17">
              <a:extLst>
                <a:ext uri="{FF2B5EF4-FFF2-40B4-BE49-F238E27FC236}">
                  <a16:creationId xmlns:a16="http://schemas.microsoft.com/office/drawing/2014/main" id="{6671C24D-7C6E-5F40-8CCD-A352C262CCB0}"/>
                </a:ext>
              </a:extLst>
            </p:cNvPr>
            <p:cNvSpPr/>
            <p:nvPr/>
          </p:nvSpPr>
          <p:spPr>
            <a:xfrm>
              <a:off x="2036785" y="3895963"/>
              <a:ext cx="1092219" cy="1198632"/>
            </a:xfrm>
            <a:custGeom>
              <a:avLst/>
              <a:gdLst/>
              <a:ahLst/>
              <a:cxnLst/>
              <a:rect l="l" t="t" r="r" b="b"/>
              <a:pathLst>
                <a:path w="28421" h="31190" extrusionOk="0">
                  <a:moveTo>
                    <a:pt x="24285" y="1"/>
                  </a:moveTo>
                  <a:lnTo>
                    <a:pt x="1" y="29389"/>
                  </a:lnTo>
                  <a:lnTo>
                    <a:pt x="101" y="29522"/>
                  </a:lnTo>
                  <a:lnTo>
                    <a:pt x="2102" y="31190"/>
                  </a:lnTo>
                  <a:cubicBezTo>
                    <a:pt x="6672" y="25619"/>
                    <a:pt x="18514" y="11176"/>
                    <a:pt x="20482" y="9208"/>
                  </a:cubicBezTo>
                  <a:cubicBezTo>
                    <a:pt x="22383" y="7373"/>
                    <a:pt x="26853" y="4404"/>
                    <a:pt x="28421" y="3403"/>
                  </a:cubicBezTo>
                  <a:lnTo>
                    <a:pt x="24285" y="1"/>
                  </a:lnTo>
                  <a:close/>
                </a:path>
              </a:pathLst>
            </a:custGeom>
            <a:solidFill>
              <a:srgbClr val="0848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97;p17">
              <a:extLst>
                <a:ext uri="{FF2B5EF4-FFF2-40B4-BE49-F238E27FC236}">
                  <a16:creationId xmlns:a16="http://schemas.microsoft.com/office/drawing/2014/main" id="{231DBA07-D525-534E-96C2-80212D74022A}"/>
                </a:ext>
              </a:extLst>
            </p:cNvPr>
            <p:cNvSpPr/>
            <p:nvPr/>
          </p:nvSpPr>
          <p:spPr>
            <a:xfrm>
              <a:off x="2648283" y="3020028"/>
              <a:ext cx="1005060" cy="1023583"/>
            </a:xfrm>
            <a:custGeom>
              <a:avLst/>
              <a:gdLst/>
              <a:ahLst/>
              <a:cxnLst/>
              <a:rect l="l" t="t" r="r" b="b"/>
              <a:pathLst>
                <a:path w="26153" h="26635" extrusionOk="0">
                  <a:moveTo>
                    <a:pt x="14377" y="3480"/>
                  </a:moveTo>
                  <a:lnTo>
                    <a:pt x="20315" y="8384"/>
                  </a:lnTo>
                  <a:lnTo>
                    <a:pt x="22516" y="10218"/>
                  </a:lnTo>
                  <a:lnTo>
                    <a:pt x="13310" y="21360"/>
                  </a:lnTo>
                  <a:lnTo>
                    <a:pt x="11108" y="19525"/>
                  </a:lnTo>
                  <a:lnTo>
                    <a:pt x="5170" y="14621"/>
                  </a:lnTo>
                  <a:lnTo>
                    <a:pt x="14377" y="3480"/>
                  </a:lnTo>
                  <a:close/>
                  <a:moveTo>
                    <a:pt x="13705" y="1"/>
                  </a:moveTo>
                  <a:cubicBezTo>
                    <a:pt x="13612" y="1"/>
                    <a:pt x="13515" y="33"/>
                    <a:pt x="13476" y="111"/>
                  </a:cubicBezTo>
                  <a:lnTo>
                    <a:pt x="12142" y="1279"/>
                  </a:lnTo>
                  <a:cubicBezTo>
                    <a:pt x="12009" y="1379"/>
                    <a:pt x="12042" y="1612"/>
                    <a:pt x="12175" y="1679"/>
                  </a:cubicBezTo>
                  <a:lnTo>
                    <a:pt x="13443" y="2713"/>
                  </a:lnTo>
                  <a:lnTo>
                    <a:pt x="4203" y="13854"/>
                  </a:lnTo>
                  <a:lnTo>
                    <a:pt x="2835" y="12720"/>
                  </a:lnTo>
                  <a:cubicBezTo>
                    <a:pt x="2780" y="12692"/>
                    <a:pt x="2713" y="12676"/>
                    <a:pt x="2649" y="12676"/>
                  </a:cubicBezTo>
                  <a:cubicBezTo>
                    <a:pt x="2559" y="12676"/>
                    <a:pt x="2474" y="12709"/>
                    <a:pt x="2435" y="12787"/>
                  </a:cubicBezTo>
                  <a:lnTo>
                    <a:pt x="133" y="15555"/>
                  </a:lnTo>
                  <a:cubicBezTo>
                    <a:pt x="0" y="15689"/>
                    <a:pt x="33" y="15889"/>
                    <a:pt x="167" y="15989"/>
                  </a:cubicBezTo>
                  <a:lnTo>
                    <a:pt x="534" y="16323"/>
                  </a:lnTo>
                  <a:lnTo>
                    <a:pt x="8373" y="22827"/>
                  </a:lnTo>
                  <a:lnTo>
                    <a:pt x="12509" y="26230"/>
                  </a:lnTo>
                  <a:lnTo>
                    <a:pt x="12876" y="26563"/>
                  </a:lnTo>
                  <a:cubicBezTo>
                    <a:pt x="12938" y="26610"/>
                    <a:pt x="13014" y="26635"/>
                    <a:pt x="13088" y="26635"/>
                  </a:cubicBezTo>
                  <a:cubicBezTo>
                    <a:pt x="13174" y="26635"/>
                    <a:pt x="13256" y="26601"/>
                    <a:pt x="13310" y="26530"/>
                  </a:cubicBezTo>
                  <a:lnTo>
                    <a:pt x="15611" y="23728"/>
                  </a:lnTo>
                  <a:cubicBezTo>
                    <a:pt x="15711" y="23628"/>
                    <a:pt x="15678" y="23394"/>
                    <a:pt x="15544" y="23328"/>
                  </a:cubicBezTo>
                  <a:lnTo>
                    <a:pt x="14177" y="22194"/>
                  </a:lnTo>
                  <a:lnTo>
                    <a:pt x="23383" y="11052"/>
                  </a:lnTo>
                  <a:lnTo>
                    <a:pt x="24651" y="12120"/>
                  </a:lnTo>
                  <a:cubicBezTo>
                    <a:pt x="24706" y="12147"/>
                    <a:pt x="24773" y="12163"/>
                    <a:pt x="24837" y="12163"/>
                  </a:cubicBezTo>
                  <a:cubicBezTo>
                    <a:pt x="24927" y="12163"/>
                    <a:pt x="25012" y="12131"/>
                    <a:pt x="25051" y="12053"/>
                  </a:cubicBezTo>
                  <a:lnTo>
                    <a:pt x="25952" y="10552"/>
                  </a:lnTo>
                  <a:cubicBezTo>
                    <a:pt x="26152" y="10352"/>
                    <a:pt x="26152" y="10185"/>
                    <a:pt x="26019" y="10052"/>
                  </a:cubicBezTo>
                  <a:lnTo>
                    <a:pt x="21816" y="6616"/>
                  </a:lnTo>
                  <a:lnTo>
                    <a:pt x="13877" y="44"/>
                  </a:lnTo>
                  <a:cubicBezTo>
                    <a:pt x="13835" y="17"/>
                    <a:pt x="13771" y="1"/>
                    <a:pt x="137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98;p17">
              <a:extLst>
                <a:ext uri="{FF2B5EF4-FFF2-40B4-BE49-F238E27FC236}">
                  <a16:creationId xmlns:a16="http://schemas.microsoft.com/office/drawing/2014/main" id="{7B0DE6EF-E5DB-5A41-9317-A8F48463D6E5}"/>
                </a:ext>
              </a:extLst>
            </p:cNvPr>
            <p:cNvSpPr/>
            <p:nvPr/>
          </p:nvSpPr>
          <p:spPr>
            <a:xfrm>
              <a:off x="1912464" y="3967558"/>
              <a:ext cx="823017" cy="607886"/>
            </a:xfrm>
            <a:custGeom>
              <a:avLst/>
              <a:gdLst/>
              <a:ahLst/>
              <a:cxnLst/>
              <a:rect l="l" t="t" r="r" b="b"/>
              <a:pathLst>
                <a:path w="21416" h="15818" extrusionOk="0">
                  <a:moveTo>
                    <a:pt x="14300" y="0"/>
                  </a:moveTo>
                  <a:cubicBezTo>
                    <a:pt x="11725" y="0"/>
                    <a:pt x="9240" y="506"/>
                    <a:pt x="9240" y="506"/>
                  </a:cubicBezTo>
                  <a:cubicBezTo>
                    <a:pt x="4270" y="2308"/>
                    <a:pt x="1901" y="9346"/>
                    <a:pt x="1901" y="9346"/>
                  </a:cubicBezTo>
                  <a:lnTo>
                    <a:pt x="0" y="13115"/>
                  </a:lnTo>
                  <a:lnTo>
                    <a:pt x="3102" y="15817"/>
                  </a:lnTo>
                  <a:lnTo>
                    <a:pt x="13109" y="3909"/>
                  </a:lnTo>
                  <a:cubicBezTo>
                    <a:pt x="14123" y="4284"/>
                    <a:pt x="15103" y="4401"/>
                    <a:pt x="15933" y="4401"/>
                  </a:cubicBezTo>
                  <a:cubicBezTo>
                    <a:pt x="17316" y="4401"/>
                    <a:pt x="18280" y="4076"/>
                    <a:pt x="18280" y="4076"/>
                  </a:cubicBezTo>
                  <a:cubicBezTo>
                    <a:pt x="21415" y="2741"/>
                    <a:pt x="19114" y="1173"/>
                    <a:pt x="19114" y="1173"/>
                  </a:cubicBezTo>
                  <a:cubicBezTo>
                    <a:pt x="18065" y="264"/>
                    <a:pt x="16159" y="0"/>
                    <a:pt x="14300" y="0"/>
                  </a:cubicBez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99;p17">
              <a:extLst>
                <a:ext uri="{FF2B5EF4-FFF2-40B4-BE49-F238E27FC236}">
                  <a16:creationId xmlns:a16="http://schemas.microsoft.com/office/drawing/2014/main" id="{12443974-3DC2-CA48-A12C-8DF053A4EE93}"/>
                </a:ext>
              </a:extLst>
            </p:cNvPr>
            <p:cNvSpPr/>
            <p:nvPr/>
          </p:nvSpPr>
          <p:spPr>
            <a:xfrm>
              <a:off x="2250879" y="4574252"/>
              <a:ext cx="306402" cy="253561"/>
            </a:xfrm>
            <a:custGeom>
              <a:avLst/>
              <a:gdLst/>
              <a:ahLst/>
              <a:cxnLst/>
              <a:rect l="l" t="t" r="r" b="b"/>
              <a:pathLst>
                <a:path w="7973" h="6598" extrusionOk="0">
                  <a:moveTo>
                    <a:pt x="1214" y="1"/>
                  </a:moveTo>
                  <a:cubicBezTo>
                    <a:pt x="944" y="1"/>
                    <a:pt x="733" y="74"/>
                    <a:pt x="601" y="230"/>
                  </a:cubicBezTo>
                  <a:cubicBezTo>
                    <a:pt x="0" y="864"/>
                    <a:pt x="1001" y="2766"/>
                    <a:pt x="2869" y="4467"/>
                  </a:cubicBezTo>
                  <a:cubicBezTo>
                    <a:pt x="4327" y="5797"/>
                    <a:pt x="5844" y="6598"/>
                    <a:pt x="6728" y="6598"/>
                  </a:cubicBezTo>
                  <a:cubicBezTo>
                    <a:pt x="6997" y="6598"/>
                    <a:pt x="7207" y="6524"/>
                    <a:pt x="7339" y="6368"/>
                  </a:cubicBezTo>
                  <a:cubicBezTo>
                    <a:pt x="7973" y="5701"/>
                    <a:pt x="6939" y="3766"/>
                    <a:pt x="5037" y="2098"/>
                  </a:cubicBezTo>
                  <a:cubicBezTo>
                    <a:pt x="3606" y="795"/>
                    <a:pt x="2096" y="1"/>
                    <a:pt x="1214" y="1"/>
                  </a:cubicBez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00;p17">
              <a:extLst>
                <a:ext uri="{FF2B5EF4-FFF2-40B4-BE49-F238E27FC236}">
                  <a16:creationId xmlns:a16="http://schemas.microsoft.com/office/drawing/2014/main" id="{D67A56E3-2EC0-7044-AF7B-BCA697438AA6}"/>
                </a:ext>
              </a:extLst>
            </p:cNvPr>
            <p:cNvSpPr/>
            <p:nvPr/>
          </p:nvSpPr>
          <p:spPr>
            <a:xfrm>
              <a:off x="2303412" y="4434751"/>
              <a:ext cx="374385" cy="310822"/>
            </a:xfrm>
            <a:custGeom>
              <a:avLst/>
              <a:gdLst/>
              <a:ahLst/>
              <a:cxnLst/>
              <a:rect l="l" t="t" r="r" b="b"/>
              <a:pathLst>
                <a:path w="9742" h="8088" extrusionOk="0">
                  <a:moveTo>
                    <a:pt x="1514" y="0"/>
                  </a:moveTo>
                  <a:cubicBezTo>
                    <a:pt x="1191" y="0"/>
                    <a:pt x="935" y="84"/>
                    <a:pt x="768" y="258"/>
                  </a:cubicBezTo>
                  <a:cubicBezTo>
                    <a:pt x="1" y="1092"/>
                    <a:pt x="1269" y="3427"/>
                    <a:pt x="3570" y="5528"/>
                  </a:cubicBezTo>
                  <a:cubicBezTo>
                    <a:pt x="5323" y="7127"/>
                    <a:pt x="7176" y="8087"/>
                    <a:pt x="8266" y="8087"/>
                  </a:cubicBezTo>
                  <a:cubicBezTo>
                    <a:pt x="8586" y="8087"/>
                    <a:pt x="8841" y="8004"/>
                    <a:pt x="9007" y="7830"/>
                  </a:cubicBezTo>
                  <a:cubicBezTo>
                    <a:pt x="9741" y="6996"/>
                    <a:pt x="8474" y="4661"/>
                    <a:pt x="6239" y="2560"/>
                  </a:cubicBezTo>
                  <a:cubicBezTo>
                    <a:pt x="4486" y="961"/>
                    <a:pt x="2613" y="0"/>
                    <a:pt x="1514" y="0"/>
                  </a:cubicBez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01;p17">
              <a:extLst>
                <a:ext uri="{FF2B5EF4-FFF2-40B4-BE49-F238E27FC236}">
                  <a16:creationId xmlns:a16="http://schemas.microsoft.com/office/drawing/2014/main" id="{C3AB5DF7-1275-8844-B55F-8FD7FCC08A6A}"/>
                </a:ext>
              </a:extLst>
            </p:cNvPr>
            <p:cNvSpPr/>
            <p:nvPr/>
          </p:nvSpPr>
          <p:spPr>
            <a:xfrm>
              <a:off x="2405982" y="4309854"/>
              <a:ext cx="415390" cy="345947"/>
            </a:xfrm>
            <a:custGeom>
              <a:avLst/>
              <a:gdLst/>
              <a:ahLst/>
              <a:cxnLst/>
              <a:rect l="l" t="t" r="r" b="b"/>
              <a:pathLst>
                <a:path w="10809" h="9002" extrusionOk="0">
                  <a:moveTo>
                    <a:pt x="1649" y="1"/>
                  </a:moveTo>
                  <a:cubicBezTo>
                    <a:pt x="1284" y="1"/>
                    <a:pt x="993" y="98"/>
                    <a:pt x="801" y="306"/>
                  </a:cubicBezTo>
                  <a:cubicBezTo>
                    <a:pt x="1" y="1240"/>
                    <a:pt x="1402" y="3841"/>
                    <a:pt x="3937" y="6143"/>
                  </a:cubicBezTo>
                  <a:cubicBezTo>
                    <a:pt x="5876" y="7904"/>
                    <a:pt x="7913" y="9001"/>
                    <a:pt x="9137" y="9001"/>
                  </a:cubicBezTo>
                  <a:cubicBezTo>
                    <a:pt x="9513" y="9001"/>
                    <a:pt x="9812" y="8898"/>
                    <a:pt x="10008" y="8678"/>
                  </a:cubicBezTo>
                  <a:cubicBezTo>
                    <a:pt x="10808" y="7811"/>
                    <a:pt x="9441" y="5176"/>
                    <a:pt x="6905" y="2841"/>
                  </a:cubicBezTo>
                  <a:cubicBezTo>
                    <a:pt x="4928" y="1094"/>
                    <a:pt x="2872" y="1"/>
                    <a:pt x="1649" y="1"/>
                  </a:cubicBez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102;p17">
              <a:extLst>
                <a:ext uri="{FF2B5EF4-FFF2-40B4-BE49-F238E27FC236}">
                  <a16:creationId xmlns:a16="http://schemas.microsoft.com/office/drawing/2014/main" id="{7A987DD2-35EE-4B45-A63D-03BE22EB49CD}"/>
                </a:ext>
              </a:extLst>
            </p:cNvPr>
            <p:cNvSpPr/>
            <p:nvPr/>
          </p:nvSpPr>
          <p:spPr>
            <a:xfrm>
              <a:off x="2552131" y="4210666"/>
              <a:ext cx="383339" cy="318008"/>
            </a:xfrm>
            <a:custGeom>
              <a:avLst/>
              <a:gdLst/>
              <a:ahLst/>
              <a:cxnLst/>
              <a:rect l="l" t="t" r="r" b="b"/>
              <a:pathLst>
                <a:path w="9975" h="8275" extrusionOk="0">
                  <a:moveTo>
                    <a:pt x="1769" y="0"/>
                  </a:moveTo>
                  <a:cubicBezTo>
                    <a:pt x="1369" y="0"/>
                    <a:pt x="1047" y="113"/>
                    <a:pt x="834" y="351"/>
                  </a:cubicBezTo>
                  <a:cubicBezTo>
                    <a:pt x="0" y="1252"/>
                    <a:pt x="1201" y="3687"/>
                    <a:pt x="3503" y="5755"/>
                  </a:cubicBezTo>
                  <a:cubicBezTo>
                    <a:pt x="5216" y="7320"/>
                    <a:pt x="7041" y="8274"/>
                    <a:pt x="8206" y="8274"/>
                  </a:cubicBezTo>
                  <a:cubicBezTo>
                    <a:pt x="8605" y="8274"/>
                    <a:pt x="8927" y="8162"/>
                    <a:pt x="9140" y="7924"/>
                  </a:cubicBezTo>
                  <a:cubicBezTo>
                    <a:pt x="9974" y="7023"/>
                    <a:pt x="8740" y="4588"/>
                    <a:pt x="6472" y="2520"/>
                  </a:cubicBezTo>
                  <a:cubicBezTo>
                    <a:pt x="4758" y="955"/>
                    <a:pt x="2933" y="0"/>
                    <a:pt x="1769" y="0"/>
                  </a:cubicBez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103;p17">
              <a:extLst>
                <a:ext uri="{FF2B5EF4-FFF2-40B4-BE49-F238E27FC236}">
                  <a16:creationId xmlns:a16="http://schemas.microsoft.com/office/drawing/2014/main" id="{2C81319B-C39E-0741-93A8-3A69FAEE7B48}"/>
                </a:ext>
              </a:extLst>
            </p:cNvPr>
            <p:cNvSpPr/>
            <p:nvPr/>
          </p:nvSpPr>
          <p:spPr>
            <a:xfrm>
              <a:off x="2077828" y="4104945"/>
              <a:ext cx="338453" cy="319238"/>
            </a:xfrm>
            <a:custGeom>
              <a:avLst/>
              <a:gdLst/>
              <a:ahLst/>
              <a:cxnLst/>
              <a:rect l="l" t="t" r="r" b="b"/>
              <a:pathLst>
                <a:path w="8807" h="8307" extrusionOk="0">
                  <a:moveTo>
                    <a:pt x="8339" y="0"/>
                  </a:moveTo>
                  <a:lnTo>
                    <a:pt x="0" y="7806"/>
                  </a:lnTo>
                  <a:lnTo>
                    <a:pt x="1701" y="8306"/>
                  </a:lnTo>
                  <a:cubicBezTo>
                    <a:pt x="7005" y="5771"/>
                    <a:pt x="8806" y="334"/>
                    <a:pt x="8806" y="334"/>
                  </a:cubicBezTo>
                  <a:lnTo>
                    <a:pt x="8339" y="0"/>
                  </a:ln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104;p17">
            <a:extLst>
              <a:ext uri="{FF2B5EF4-FFF2-40B4-BE49-F238E27FC236}">
                <a16:creationId xmlns:a16="http://schemas.microsoft.com/office/drawing/2014/main" id="{9CFDADD2-5B22-4F49-B328-798F3CA8C9FC}"/>
              </a:ext>
            </a:extLst>
          </p:cNvPr>
          <p:cNvGrpSpPr/>
          <p:nvPr/>
        </p:nvGrpSpPr>
        <p:grpSpPr>
          <a:xfrm>
            <a:off x="5433882" y="3019682"/>
            <a:ext cx="3945762" cy="3568379"/>
            <a:chOff x="5433882" y="3019682"/>
            <a:chExt cx="3945762" cy="3568379"/>
          </a:xfrm>
        </p:grpSpPr>
        <p:sp>
          <p:nvSpPr>
            <p:cNvPr id="264" name="Google Shape;105;p17">
              <a:extLst>
                <a:ext uri="{FF2B5EF4-FFF2-40B4-BE49-F238E27FC236}">
                  <a16:creationId xmlns:a16="http://schemas.microsoft.com/office/drawing/2014/main" id="{EB71E3D2-FDF6-F74D-AC49-EF0E4AF7564A}"/>
                </a:ext>
              </a:extLst>
            </p:cNvPr>
            <p:cNvSpPr/>
            <p:nvPr/>
          </p:nvSpPr>
          <p:spPr>
            <a:xfrm>
              <a:off x="6831158" y="4319000"/>
              <a:ext cx="2548485" cy="2269061"/>
            </a:xfrm>
            <a:custGeom>
              <a:avLst/>
              <a:gdLst/>
              <a:ahLst/>
              <a:cxnLst/>
              <a:rect l="l" t="t" r="r" b="b"/>
              <a:pathLst>
                <a:path w="66315" h="59044" extrusionOk="0">
                  <a:moveTo>
                    <a:pt x="9741" y="1"/>
                  </a:moveTo>
                  <a:lnTo>
                    <a:pt x="6572" y="2936"/>
                  </a:lnTo>
                  <a:lnTo>
                    <a:pt x="0" y="9074"/>
                  </a:lnTo>
                  <a:lnTo>
                    <a:pt x="37761" y="59043"/>
                  </a:lnTo>
                  <a:lnTo>
                    <a:pt x="40429" y="58609"/>
                  </a:lnTo>
                  <a:lnTo>
                    <a:pt x="44532" y="57976"/>
                  </a:lnTo>
                  <a:lnTo>
                    <a:pt x="62645" y="55240"/>
                  </a:lnTo>
                  <a:lnTo>
                    <a:pt x="66314" y="54640"/>
                  </a:lnTo>
                  <a:lnTo>
                    <a:pt x="63946" y="54106"/>
                  </a:lnTo>
                  <a:lnTo>
                    <a:pt x="9741" y="1"/>
                  </a:lnTo>
                  <a:close/>
                </a:path>
              </a:pathLst>
            </a:custGeom>
            <a:solidFill>
              <a:srgbClr val="3A8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06;p17">
              <a:extLst>
                <a:ext uri="{FF2B5EF4-FFF2-40B4-BE49-F238E27FC236}">
                  <a16:creationId xmlns:a16="http://schemas.microsoft.com/office/drawing/2014/main" id="{C35AF17B-76E2-1247-BABA-7FDA5614E25E}"/>
                </a:ext>
              </a:extLst>
            </p:cNvPr>
            <p:cNvSpPr/>
            <p:nvPr/>
          </p:nvSpPr>
          <p:spPr>
            <a:xfrm>
              <a:off x="5433882" y="3019682"/>
              <a:ext cx="867865" cy="782973"/>
            </a:xfrm>
            <a:custGeom>
              <a:avLst/>
              <a:gdLst/>
              <a:ahLst/>
              <a:cxnLst/>
              <a:rect l="l" t="t" r="r" b="b"/>
              <a:pathLst>
                <a:path w="22583" h="20374" extrusionOk="0">
                  <a:moveTo>
                    <a:pt x="11041" y="1"/>
                  </a:moveTo>
                  <a:cubicBezTo>
                    <a:pt x="8694" y="1"/>
                    <a:pt x="6354" y="816"/>
                    <a:pt x="4470" y="2488"/>
                  </a:cubicBezTo>
                  <a:cubicBezTo>
                    <a:pt x="300" y="6158"/>
                    <a:pt x="0" y="12596"/>
                    <a:pt x="3770" y="16865"/>
                  </a:cubicBezTo>
                  <a:cubicBezTo>
                    <a:pt x="5833" y="19184"/>
                    <a:pt x="8695" y="20374"/>
                    <a:pt x="11543" y="20374"/>
                  </a:cubicBezTo>
                  <a:cubicBezTo>
                    <a:pt x="13897" y="20374"/>
                    <a:pt x="16241" y="19560"/>
                    <a:pt x="18113" y="17899"/>
                  </a:cubicBezTo>
                  <a:cubicBezTo>
                    <a:pt x="22283" y="14230"/>
                    <a:pt x="22583" y="7792"/>
                    <a:pt x="18814" y="3523"/>
                  </a:cubicBezTo>
                  <a:cubicBezTo>
                    <a:pt x="16747" y="1200"/>
                    <a:pt x="13889" y="1"/>
                    <a:pt x="11041" y="1"/>
                  </a:cubicBezTo>
                  <a:close/>
                </a:path>
              </a:pathLst>
            </a:custGeom>
            <a:solidFill>
              <a:srgbClr val="EA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07;p17">
              <a:extLst>
                <a:ext uri="{FF2B5EF4-FFF2-40B4-BE49-F238E27FC236}">
                  <a16:creationId xmlns:a16="http://schemas.microsoft.com/office/drawing/2014/main" id="{CFEAC341-FE59-104B-8E0F-B6F2411CD3E2}"/>
                </a:ext>
              </a:extLst>
            </p:cNvPr>
            <p:cNvSpPr/>
            <p:nvPr/>
          </p:nvSpPr>
          <p:spPr>
            <a:xfrm>
              <a:off x="7069578" y="4799721"/>
              <a:ext cx="314127" cy="284228"/>
            </a:xfrm>
            <a:custGeom>
              <a:avLst/>
              <a:gdLst/>
              <a:ahLst/>
              <a:cxnLst/>
              <a:rect l="l" t="t" r="r" b="b"/>
              <a:pathLst>
                <a:path w="8174" h="7396" extrusionOk="0">
                  <a:moveTo>
                    <a:pt x="7139" y="1"/>
                  </a:moveTo>
                  <a:lnTo>
                    <a:pt x="5138" y="1769"/>
                  </a:lnTo>
                  <a:lnTo>
                    <a:pt x="1" y="6339"/>
                  </a:lnTo>
                  <a:lnTo>
                    <a:pt x="201" y="6572"/>
                  </a:lnTo>
                  <a:cubicBezTo>
                    <a:pt x="688" y="7115"/>
                    <a:pt x="1363" y="7395"/>
                    <a:pt x="2028" y="7395"/>
                  </a:cubicBezTo>
                  <a:cubicBezTo>
                    <a:pt x="2547" y="7395"/>
                    <a:pt x="3060" y="7224"/>
                    <a:pt x="3470" y="6872"/>
                  </a:cubicBezTo>
                  <a:lnTo>
                    <a:pt x="5038" y="5438"/>
                  </a:lnTo>
                  <a:lnTo>
                    <a:pt x="5672" y="4904"/>
                  </a:lnTo>
                  <a:lnTo>
                    <a:pt x="6906" y="3770"/>
                  </a:lnTo>
                  <a:lnTo>
                    <a:pt x="7239" y="3503"/>
                  </a:lnTo>
                  <a:cubicBezTo>
                    <a:pt x="8140" y="2669"/>
                    <a:pt x="8173" y="1202"/>
                    <a:pt x="7339" y="234"/>
                  </a:cubicBezTo>
                  <a:lnTo>
                    <a:pt x="7139" y="1"/>
                  </a:lnTo>
                  <a:close/>
                </a:path>
              </a:pathLst>
            </a:custGeom>
            <a:solidFill>
              <a:srgbClr val="FA81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08;p17">
              <a:extLst>
                <a:ext uri="{FF2B5EF4-FFF2-40B4-BE49-F238E27FC236}">
                  <a16:creationId xmlns:a16="http://schemas.microsoft.com/office/drawing/2014/main" id="{66169E81-D3A2-8C4A-8B91-F62AB4A8E181}"/>
                </a:ext>
              </a:extLst>
            </p:cNvPr>
            <p:cNvSpPr/>
            <p:nvPr/>
          </p:nvSpPr>
          <p:spPr>
            <a:xfrm>
              <a:off x="5959450" y="3694705"/>
              <a:ext cx="1272994" cy="1312730"/>
            </a:xfrm>
            <a:custGeom>
              <a:avLst/>
              <a:gdLst/>
              <a:ahLst/>
              <a:cxnLst/>
              <a:rect l="l" t="t" r="r" b="b"/>
              <a:pathLst>
                <a:path w="33125" h="34159" extrusionOk="0">
                  <a:moveTo>
                    <a:pt x="6939" y="1"/>
                  </a:moveTo>
                  <a:lnTo>
                    <a:pt x="1" y="6172"/>
                  </a:lnTo>
                  <a:lnTo>
                    <a:pt x="5671" y="9941"/>
                  </a:lnTo>
                  <a:cubicBezTo>
                    <a:pt x="7106" y="10909"/>
                    <a:pt x="8440" y="12076"/>
                    <a:pt x="9607" y="13344"/>
                  </a:cubicBezTo>
                  <a:lnTo>
                    <a:pt x="28021" y="34159"/>
                  </a:lnTo>
                  <a:lnTo>
                    <a:pt x="33124" y="29622"/>
                  </a:lnTo>
                  <a:lnTo>
                    <a:pt x="6939" y="1"/>
                  </a:lnTo>
                  <a:close/>
                </a:path>
              </a:pathLst>
            </a:custGeom>
            <a:solidFill>
              <a:srgbClr val="EA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09;p17">
              <a:extLst>
                <a:ext uri="{FF2B5EF4-FFF2-40B4-BE49-F238E27FC236}">
                  <a16:creationId xmlns:a16="http://schemas.microsoft.com/office/drawing/2014/main" id="{6DA07AFD-8269-C74A-85B2-7D02A69768E2}"/>
                </a:ext>
              </a:extLst>
            </p:cNvPr>
            <p:cNvSpPr/>
            <p:nvPr/>
          </p:nvSpPr>
          <p:spPr>
            <a:xfrm>
              <a:off x="6226078" y="3563966"/>
              <a:ext cx="1083265" cy="1269151"/>
            </a:xfrm>
            <a:custGeom>
              <a:avLst/>
              <a:gdLst/>
              <a:ahLst/>
              <a:cxnLst/>
              <a:rect l="l" t="t" r="r" b="b"/>
              <a:pathLst>
                <a:path w="28188" h="33025" extrusionOk="0">
                  <a:moveTo>
                    <a:pt x="3904" y="0"/>
                  </a:moveTo>
                  <a:lnTo>
                    <a:pt x="1" y="3403"/>
                  </a:lnTo>
                  <a:lnTo>
                    <a:pt x="26186" y="33024"/>
                  </a:lnTo>
                  <a:lnTo>
                    <a:pt x="28188" y="31223"/>
                  </a:lnTo>
                  <a:lnTo>
                    <a:pt x="9808" y="10408"/>
                  </a:lnTo>
                  <a:cubicBezTo>
                    <a:pt x="8640" y="9140"/>
                    <a:pt x="7673" y="7673"/>
                    <a:pt x="6906" y="6071"/>
                  </a:cubicBezTo>
                  <a:lnTo>
                    <a:pt x="3904" y="0"/>
                  </a:lnTo>
                  <a:close/>
                </a:path>
              </a:pathLst>
            </a:custGeom>
            <a:solidFill>
              <a:srgbClr val="F9C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10;p17">
              <a:extLst>
                <a:ext uri="{FF2B5EF4-FFF2-40B4-BE49-F238E27FC236}">
                  <a16:creationId xmlns:a16="http://schemas.microsoft.com/office/drawing/2014/main" id="{A97E3F2A-2B42-B44D-8E39-9F72DC07744F}"/>
                </a:ext>
              </a:extLst>
            </p:cNvPr>
            <p:cNvSpPr/>
            <p:nvPr/>
          </p:nvSpPr>
          <p:spPr>
            <a:xfrm>
              <a:off x="7036259" y="4763827"/>
              <a:ext cx="307709" cy="279501"/>
            </a:xfrm>
            <a:custGeom>
              <a:avLst/>
              <a:gdLst/>
              <a:ahLst/>
              <a:cxnLst/>
              <a:rect l="l" t="t" r="r" b="b"/>
              <a:pathLst>
                <a:path w="8007" h="7273" extrusionOk="0">
                  <a:moveTo>
                    <a:pt x="7172" y="1"/>
                  </a:moveTo>
                  <a:lnTo>
                    <a:pt x="5104" y="1802"/>
                  </a:lnTo>
                  <a:lnTo>
                    <a:pt x="1" y="6339"/>
                  </a:lnTo>
                  <a:lnTo>
                    <a:pt x="835" y="7273"/>
                  </a:lnTo>
                  <a:lnTo>
                    <a:pt x="5938" y="2703"/>
                  </a:lnTo>
                  <a:lnTo>
                    <a:pt x="8006" y="935"/>
                  </a:lnTo>
                  <a:lnTo>
                    <a:pt x="71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11;p17">
              <a:extLst>
                <a:ext uri="{FF2B5EF4-FFF2-40B4-BE49-F238E27FC236}">
                  <a16:creationId xmlns:a16="http://schemas.microsoft.com/office/drawing/2014/main" id="{D70231F5-0AE0-4B48-BD26-B3C20D8756DD}"/>
                </a:ext>
              </a:extLst>
            </p:cNvPr>
            <p:cNvSpPr/>
            <p:nvPr/>
          </p:nvSpPr>
          <p:spPr>
            <a:xfrm>
              <a:off x="5859456" y="3453710"/>
              <a:ext cx="516653" cy="482027"/>
            </a:xfrm>
            <a:custGeom>
              <a:avLst/>
              <a:gdLst/>
              <a:ahLst/>
              <a:cxnLst/>
              <a:rect l="l" t="t" r="r" b="b"/>
              <a:pathLst>
                <a:path w="13444" h="12543" extrusionOk="0">
                  <a:moveTo>
                    <a:pt x="11109" y="1"/>
                  </a:moveTo>
                  <a:lnTo>
                    <a:pt x="7106" y="3537"/>
                  </a:lnTo>
                  <a:lnTo>
                    <a:pt x="1" y="9841"/>
                  </a:lnTo>
                  <a:cubicBezTo>
                    <a:pt x="34" y="10041"/>
                    <a:pt x="101" y="10208"/>
                    <a:pt x="168" y="10408"/>
                  </a:cubicBezTo>
                  <a:cubicBezTo>
                    <a:pt x="368" y="10875"/>
                    <a:pt x="668" y="11242"/>
                    <a:pt x="1102" y="11542"/>
                  </a:cubicBezTo>
                  <a:lnTo>
                    <a:pt x="2603" y="12543"/>
                  </a:lnTo>
                  <a:lnTo>
                    <a:pt x="9541" y="6372"/>
                  </a:lnTo>
                  <a:lnTo>
                    <a:pt x="13444" y="2970"/>
                  </a:lnTo>
                  <a:lnTo>
                    <a:pt x="12643" y="1235"/>
                  </a:lnTo>
                  <a:cubicBezTo>
                    <a:pt x="12443" y="768"/>
                    <a:pt x="12043" y="401"/>
                    <a:pt x="11642" y="201"/>
                  </a:cubicBezTo>
                  <a:cubicBezTo>
                    <a:pt x="11476" y="101"/>
                    <a:pt x="11242" y="34"/>
                    <a:pt x="111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12;p17">
              <a:extLst>
                <a:ext uri="{FF2B5EF4-FFF2-40B4-BE49-F238E27FC236}">
                  <a16:creationId xmlns:a16="http://schemas.microsoft.com/office/drawing/2014/main" id="{C66C13C0-3351-BD4B-B526-66DF67DF633E}"/>
                </a:ext>
              </a:extLst>
            </p:cNvPr>
            <p:cNvSpPr/>
            <p:nvPr/>
          </p:nvSpPr>
          <p:spPr>
            <a:xfrm>
              <a:off x="5527459" y="3102421"/>
              <a:ext cx="688397" cy="621682"/>
            </a:xfrm>
            <a:custGeom>
              <a:avLst/>
              <a:gdLst/>
              <a:ahLst/>
              <a:cxnLst/>
              <a:rect l="l" t="t" r="r" b="b"/>
              <a:pathLst>
                <a:path w="17913" h="16177" extrusionOk="0">
                  <a:moveTo>
                    <a:pt x="16157" y="0"/>
                  </a:moveTo>
                  <a:cubicBezTo>
                    <a:pt x="16070" y="0"/>
                    <a:pt x="15984" y="25"/>
                    <a:pt x="15912" y="69"/>
                  </a:cubicBezTo>
                  <a:lnTo>
                    <a:pt x="9607" y="5673"/>
                  </a:lnTo>
                  <a:lnTo>
                    <a:pt x="167" y="14012"/>
                  </a:lnTo>
                  <a:cubicBezTo>
                    <a:pt x="0" y="14179"/>
                    <a:pt x="0" y="14412"/>
                    <a:pt x="134" y="14612"/>
                  </a:cubicBezTo>
                  <a:lnTo>
                    <a:pt x="1435" y="16047"/>
                  </a:lnTo>
                  <a:cubicBezTo>
                    <a:pt x="1523" y="16135"/>
                    <a:pt x="1629" y="16176"/>
                    <a:pt x="1735" y="16176"/>
                  </a:cubicBezTo>
                  <a:cubicBezTo>
                    <a:pt x="1829" y="16176"/>
                    <a:pt x="1923" y="16143"/>
                    <a:pt x="2002" y="16080"/>
                  </a:cubicBezTo>
                  <a:lnTo>
                    <a:pt x="11442" y="7741"/>
                  </a:lnTo>
                  <a:lnTo>
                    <a:pt x="17746" y="2170"/>
                  </a:lnTo>
                  <a:cubicBezTo>
                    <a:pt x="17913" y="2003"/>
                    <a:pt x="17913" y="1736"/>
                    <a:pt x="17780" y="1570"/>
                  </a:cubicBezTo>
                  <a:lnTo>
                    <a:pt x="16479" y="135"/>
                  </a:lnTo>
                  <a:cubicBezTo>
                    <a:pt x="16385" y="41"/>
                    <a:pt x="16270" y="0"/>
                    <a:pt x="161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13;p17">
              <a:extLst>
                <a:ext uri="{FF2B5EF4-FFF2-40B4-BE49-F238E27FC236}">
                  <a16:creationId xmlns:a16="http://schemas.microsoft.com/office/drawing/2014/main" id="{EC1866BF-ECF4-C14A-9855-438420BC9A68}"/>
                </a:ext>
              </a:extLst>
            </p:cNvPr>
            <p:cNvSpPr/>
            <p:nvPr/>
          </p:nvSpPr>
          <p:spPr>
            <a:xfrm>
              <a:off x="6299172" y="3902227"/>
              <a:ext cx="834546" cy="565536"/>
            </a:xfrm>
            <a:custGeom>
              <a:avLst/>
              <a:gdLst/>
              <a:ahLst/>
              <a:cxnLst/>
              <a:rect l="l" t="t" r="r" b="b"/>
              <a:pathLst>
                <a:path w="21716" h="14716" extrusionOk="0">
                  <a:moveTo>
                    <a:pt x="7635" y="0"/>
                  </a:moveTo>
                  <a:cubicBezTo>
                    <a:pt x="5598" y="0"/>
                    <a:pt x="3385" y="283"/>
                    <a:pt x="2235" y="1339"/>
                  </a:cubicBezTo>
                  <a:cubicBezTo>
                    <a:pt x="2235" y="1339"/>
                    <a:pt x="0" y="2940"/>
                    <a:pt x="3169" y="4208"/>
                  </a:cubicBezTo>
                  <a:cubicBezTo>
                    <a:pt x="3169" y="4208"/>
                    <a:pt x="3985" y="4454"/>
                    <a:pt x="5203" y="4454"/>
                  </a:cubicBezTo>
                  <a:cubicBezTo>
                    <a:pt x="6089" y="4454"/>
                    <a:pt x="7188" y="4324"/>
                    <a:pt x="8340" y="3874"/>
                  </a:cubicBezTo>
                  <a:lnTo>
                    <a:pt x="19548" y="14715"/>
                  </a:lnTo>
                  <a:lnTo>
                    <a:pt x="21716" y="12681"/>
                  </a:lnTo>
                  <a:lnTo>
                    <a:pt x="19714" y="8944"/>
                  </a:lnTo>
                  <a:cubicBezTo>
                    <a:pt x="19714" y="8944"/>
                    <a:pt x="17079" y="2006"/>
                    <a:pt x="12076" y="372"/>
                  </a:cubicBezTo>
                  <a:cubicBezTo>
                    <a:pt x="12076" y="372"/>
                    <a:pt x="9971" y="0"/>
                    <a:pt x="7635" y="0"/>
                  </a:cubicBez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14;p17">
              <a:extLst>
                <a:ext uri="{FF2B5EF4-FFF2-40B4-BE49-F238E27FC236}">
                  <a16:creationId xmlns:a16="http://schemas.microsoft.com/office/drawing/2014/main" id="{2B2F158E-1BB2-CB4B-835C-73F0C8C2693E}"/>
                </a:ext>
              </a:extLst>
            </p:cNvPr>
            <p:cNvSpPr/>
            <p:nvPr/>
          </p:nvSpPr>
          <p:spPr>
            <a:xfrm>
              <a:off x="6499123" y="4503349"/>
              <a:ext cx="300023" cy="258826"/>
            </a:xfrm>
            <a:custGeom>
              <a:avLst/>
              <a:gdLst/>
              <a:ahLst/>
              <a:cxnLst/>
              <a:rect l="l" t="t" r="r" b="b"/>
              <a:pathLst>
                <a:path w="7807" h="6735" extrusionOk="0">
                  <a:moveTo>
                    <a:pt x="6611" y="1"/>
                  </a:moveTo>
                  <a:cubicBezTo>
                    <a:pt x="5723" y="1"/>
                    <a:pt x="4232" y="831"/>
                    <a:pt x="2803" y="2209"/>
                  </a:cubicBezTo>
                  <a:cubicBezTo>
                    <a:pt x="968" y="3943"/>
                    <a:pt x="1" y="5912"/>
                    <a:pt x="635" y="6545"/>
                  </a:cubicBezTo>
                  <a:cubicBezTo>
                    <a:pt x="763" y="6674"/>
                    <a:pt x="954" y="6735"/>
                    <a:pt x="1193" y="6735"/>
                  </a:cubicBezTo>
                  <a:cubicBezTo>
                    <a:pt x="2071" y="6735"/>
                    <a:pt x="3596" y="5907"/>
                    <a:pt x="5038" y="4544"/>
                  </a:cubicBezTo>
                  <a:cubicBezTo>
                    <a:pt x="6839" y="2776"/>
                    <a:pt x="7807" y="808"/>
                    <a:pt x="7206" y="207"/>
                  </a:cubicBezTo>
                  <a:cubicBezTo>
                    <a:pt x="7066" y="67"/>
                    <a:pt x="6863" y="1"/>
                    <a:pt x="6611" y="1"/>
                  </a:cubicBez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15;p17">
              <a:extLst>
                <a:ext uri="{FF2B5EF4-FFF2-40B4-BE49-F238E27FC236}">
                  <a16:creationId xmlns:a16="http://schemas.microsoft.com/office/drawing/2014/main" id="{8759EF6D-A1A6-CC4A-B5BD-7CE38FC2AA59}"/>
                </a:ext>
              </a:extLst>
            </p:cNvPr>
            <p:cNvSpPr/>
            <p:nvPr/>
          </p:nvSpPr>
          <p:spPr>
            <a:xfrm>
              <a:off x="6376070" y="4364770"/>
              <a:ext cx="367967" cy="319276"/>
            </a:xfrm>
            <a:custGeom>
              <a:avLst/>
              <a:gdLst/>
              <a:ahLst/>
              <a:cxnLst/>
              <a:rect l="l" t="t" r="r" b="b"/>
              <a:pathLst>
                <a:path w="9575" h="8308" extrusionOk="0">
                  <a:moveTo>
                    <a:pt x="8080" y="0"/>
                  </a:moveTo>
                  <a:cubicBezTo>
                    <a:pt x="6998" y="0"/>
                    <a:pt x="5122" y="1038"/>
                    <a:pt x="3370" y="2713"/>
                  </a:cubicBezTo>
                  <a:cubicBezTo>
                    <a:pt x="1168" y="4881"/>
                    <a:pt x="1" y="7316"/>
                    <a:pt x="735" y="8050"/>
                  </a:cubicBezTo>
                  <a:cubicBezTo>
                    <a:pt x="902" y="8225"/>
                    <a:pt x="1148" y="8307"/>
                    <a:pt x="1453" y="8307"/>
                  </a:cubicBezTo>
                  <a:cubicBezTo>
                    <a:pt x="2544" y="8307"/>
                    <a:pt x="4399" y="7250"/>
                    <a:pt x="6172" y="5581"/>
                  </a:cubicBezTo>
                  <a:cubicBezTo>
                    <a:pt x="8373" y="3413"/>
                    <a:pt x="9574" y="1045"/>
                    <a:pt x="8774" y="244"/>
                  </a:cubicBezTo>
                  <a:cubicBezTo>
                    <a:pt x="8615" y="79"/>
                    <a:pt x="8378" y="0"/>
                    <a:pt x="8080" y="0"/>
                  </a:cubicBez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16;p17">
              <a:extLst>
                <a:ext uri="{FF2B5EF4-FFF2-40B4-BE49-F238E27FC236}">
                  <a16:creationId xmlns:a16="http://schemas.microsoft.com/office/drawing/2014/main" id="{C8117E97-EDE1-DE43-B2C6-C9B7C26B3246}"/>
                </a:ext>
              </a:extLst>
            </p:cNvPr>
            <p:cNvSpPr/>
            <p:nvPr/>
          </p:nvSpPr>
          <p:spPr>
            <a:xfrm>
              <a:off x="6228653" y="4245522"/>
              <a:ext cx="407704" cy="354670"/>
            </a:xfrm>
            <a:custGeom>
              <a:avLst/>
              <a:gdLst/>
              <a:ahLst/>
              <a:cxnLst/>
              <a:rect l="l" t="t" r="r" b="b"/>
              <a:pathLst>
                <a:path w="10609" h="9229" extrusionOk="0">
                  <a:moveTo>
                    <a:pt x="8955" y="1"/>
                  </a:moveTo>
                  <a:cubicBezTo>
                    <a:pt x="7744" y="1"/>
                    <a:pt x="5669" y="1160"/>
                    <a:pt x="3737" y="3014"/>
                  </a:cubicBezTo>
                  <a:cubicBezTo>
                    <a:pt x="1268" y="5415"/>
                    <a:pt x="1" y="8084"/>
                    <a:pt x="835" y="8951"/>
                  </a:cubicBezTo>
                  <a:cubicBezTo>
                    <a:pt x="1015" y="9139"/>
                    <a:pt x="1284" y="9229"/>
                    <a:pt x="1619" y="9229"/>
                  </a:cubicBezTo>
                  <a:cubicBezTo>
                    <a:pt x="2829" y="9229"/>
                    <a:pt x="4906" y="8064"/>
                    <a:pt x="6839" y="6183"/>
                  </a:cubicBezTo>
                  <a:cubicBezTo>
                    <a:pt x="9274" y="3814"/>
                    <a:pt x="10608" y="1146"/>
                    <a:pt x="9741" y="278"/>
                  </a:cubicBezTo>
                  <a:cubicBezTo>
                    <a:pt x="9560" y="90"/>
                    <a:pt x="9290" y="1"/>
                    <a:pt x="8955" y="1"/>
                  </a:cubicBez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17;p17">
              <a:extLst>
                <a:ext uri="{FF2B5EF4-FFF2-40B4-BE49-F238E27FC236}">
                  <a16:creationId xmlns:a16="http://schemas.microsoft.com/office/drawing/2014/main" id="{A3E664DC-7651-8F4C-8D97-C09D19C9D9EF}"/>
                </a:ext>
              </a:extLst>
            </p:cNvPr>
            <p:cNvSpPr/>
            <p:nvPr/>
          </p:nvSpPr>
          <p:spPr>
            <a:xfrm>
              <a:off x="6109443" y="4150830"/>
              <a:ext cx="378190" cy="325387"/>
            </a:xfrm>
            <a:custGeom>
              <a:avLst/>
              <a:gdLst/>
              <a:ahLst/>
              <a:cxnLst/>
              <a:rect l="l" t="t" r="r" b="b"/>
              <a:pathLst>
                <a:path w="9841" h="8467" extrusionOk="0">
                  <a:moveTo>
                    <a:pt x="8113" y="1"/>
                  </a:moveTo>
                  <a:cubicBezTo>
                    <a:pt x="6954" y="1"/>
                    <a:pt x="5094" y="994"/>
                    <a:pt x="3369" y="2642"/>
                  </a:cubicBezTo>
                  <a:cubicBezTo>
                    <a:pt x="1135" y="4811"/>
                    <a:pt x="0" y="7279"/>
                    <a:pt x="868" y="8146"/>
                  </a:cubicBezTo>
                  <a:cubicBezTo>
                    <a:pt x="1069" y="8364"/>
                    <a:pt x="1368" y="8467"/>
                    <a:pt x="1738" y="8467"/>
                  </a:cubicBezTo>
                  <a:cubicBezTo>
                    <a:pt x="2897" y="8467"/>
                    <a:pt x="4752" y="7455"/>
                    <a:pt x="6472" y="5811"/>
                  </a:cubicBezTo>
                  <a:cubicBezTo>
                    <a:pt x="8707" y="3643"/>
                    <a:pt x="9841" y="1208"/>
                    <a:pt x="8973" y="307"/>
                  </a:cubicBezTo>
                  <a:cubicBezTo>
                    <a:pt x="8774" y="99"/>
                    <a:pt x="8478" y="1"/>
                    <a:pt x="8113" y="1"/>
                  </a:cubicBez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18;p17">
              <a:extLst>
                <a:ext uri="{FF2B5EF4-FFF2-40B4-BE49-F238E27FC236}">
                  <a16:creationId xmlns:a16="http://schemas.microsoft.com/office/drawing/2014/main" id="{D6000D6C-055B-BC4A-8ADA-62F5E5FBCBCD}"/>
                </a:ext>
              </a:extLst>
            </p:cNvPr>
            <p:cNvSpPr/>
            <p:nvPr/>
          </p:nvSpPr>
          <p:spPr>
            <a:xfrm>
              <a:off x="6619639" y="4038269"/>
              <a:ext cx="347446" cy="308977"/>
            </a:xfrm>
            <a:custGeom>
              <a:avLst/>
              <a:gdLst/>
              <a:ahLst/>
              <a:cxnLst/>
              <a:rect l="l" t="t" r="r" b="b"/>
              <a:pathLst>
                <a:path w="9041" h="8040" extrusionOk="0">
                  <a:moveTo>
                    <a:pt x="501" y="1"/>
                  </a:moveTo>
                  <a:lnTo>
                    <a:pt x="1" y="334"/>
                  </a:lnTo>
                  <a:cubicBezTo>
                    <a:pt x="1" y="334"/>
                    <a:pt x="1568" y="7373"/>
                    <a:pt x="7940" y="8040"/>
                  </a:cubicBezTo>
                  <a:lnTo>
                    <a:pt x="9040" y="7539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" name="Google Shape;119;p17">
            <a:extLst>
              <a:ext uri="{FF2B5EF4-FFF2-40B4-BE49-F238E27FC236}">
                <a16:creationId xmlns:a16="http://schemas.microsoft.com/office/drawing/2014/main" id="{AD5BA04A-8670-2A42-946C-63B018C15EFC}"/>
              </a:ext>
            </a:extLst>
          </p:cNvPr>
          <p:cNvGrpSpPr/>
          <p:nvPr/>
        </p:nvGrpSpPr>
        <p:grpSpPr>
          <a:xfrm>
            <a:off x="6388906" y="2092212"/>
            <a:ext cx="4731578" cy="2287085"/>
            <a:chOff x="6388906" y="2092212"/>
            <a:chExt cx="4731578" cy="2287085"/>
          </a:xfrm>
        </p:grpSpPr>
        <p:sp>
          <p:nvSpPr>
            <p:cNvPr id="279" name="Google Shape;120;p17">
              <a:extLst>
                <a:ext uri="{FF2B5EF4-FFF2-40B4-BE49-F238E27FC236}">
                  <a16:creationId xmlns:a16="http://schemas.microsoft.com/office/drawing/2014/main" id="{F635975D-B50E-984A-A715-35804DB2C9E3}"/>
                </a:ext>
              </a:extLst>
            </p:cNvPr>
            <p:cNvSpPr/>
            <p:nvPr/>
          </p:nvSpPr>
          <p:spPr>
            <a:xfrm>
              <a:off x="7840022" y="2640992"/>
              <a:ext cx="3280462" cy="1738304"/>
            </a:xfrm>
            <a:custGeom>
              <a:avLst/>
              <a:gdLst/>
              <a:ahLst/>
              <a:cxnLst/>
              <a:rect l="l" t="t" r="r" b="b"/>
              <a:pathLst>
                <a:path w="85362" h="45233" extrusionOk="0">
                  <a:moveTo>
                    <a:pt x="1" y="0"/>
                  </a:moveTo>
                  <a:lnTo>
                    <a:pt x="434" y="2035"/>
                  </a:lnTo>
                  <a:lnTo>
                    <a:pt x="534" y="2068"/>
                  </a:lnTo>
                  <a:lnTo>
                    <a:pt x="82693" y="45233"/>
                  </a:lnTo>
                  <a:lnTo>
                    <a:pt x="85361" y="446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21;p17">
              <a:extLst>
                <a:ext uri="{FF2B5EF4-FFF2-40B4-BE49-F238E27FC236}">
                  <a16:creationId xmlns:a16="http://schemas.microsoft.com/office/drawing/2014/main" id="{0BB1D11E-2F1C-C54B-8E4F-628144EDEBB3}"/>
                </a:ext>
              </a:extLst>
            </p:cNvPr>
            <p:cNvSpPr/>
            <p:nvPr/>
          </p:nvSpPr>
          <p:spPr>
            <a:xfrm>
              <a:off x="7965650" y="2660745"/>
              <a:ext cx="3025363" cy="1704447"/>
            </a:xfrm>
            <a:custGeom>
              <a:avLst/>
              <a:gdLst/>
              <a:ahLst/>
              <a:cxnLst/>
              <a:rect l="l" t="t" r="r" b="b"/>
              <a:pathLst>
                <a:path w="78724" h="44352" extrusionOk="0">
                  <a:moveTo>
                    <a:pt x="2242" y="0"/>
                  </a:moveTo>
                  <a:cubicBezTo>
                    <a:pt x="1865" y="0"/>
                    <a:pt x="1483" y="71"/>
                    <a:pt x="1135" y="220"/>
                  </a:cubicBezTo>
                  <a:cubicBezTo>
                    <a:pt x="434" y="520"/>
                    <a:pt x="34" y="1054"/>
                    <a:pt x="1" y="1788"/>
                  </a:cubicBezTo>
                  <a:lnTo>
                    <a:pt x="601" y="1821"/>
                  </a:lnTo>
                  <a:cubicBezTo>
                    <a:pt x="634" y="1221"/>
                    <a:pt x="1135" y="954"/>
                    <a:pt x="1402" y="821"/>
                  </a:cubicBezTo>
                  <a:cubicBezTo>
                    <a:pt x="1663" y="709"/>
                    <a:pt x="1952" y="657"/>
                    <a:pt x="2239" y="657"/>
                  </a:cubicBezTo>
                  <a:cubicBezTo>
                    <a:pt x="2723" y="657"/>
                    <a:pt x="3202" y="803"/>
                    <a:pt x="3536" y="1054"/>
                  </a:cubicBezTo>
                  <a:cubicBezTo>
                    <a:pt x="4570" y="1955"/>
                    <a:pt x="4871" y="3489"/>
                    <a:pt x="5037" y="4857"/>
                  </a:cubicBezTo>
                  <a:cubicBezTo>
                    <a:pt x="5204" y="6324"/>
                    <a:pt x="5404" y="7992"/>
                    <a:pt x="6572" y="9127"/>
                  </a:cubicBezTo>
                  <a:cubicBezTo>
                    <a:pt x="7342" y="9861"/>
                    <a:pt x="8350" y="10238"/>
                    <a:pt x="9596" y="10238"/>
                  </a:cubicBezTo>
                  <a:cubicBezTo>
                    <a:pt x="10727" y="10238"/>
                    <a:pt x="12054" y="9928"/>
                    <a:pt x="13577" y="9293"/>
                  </a:cubicBezTo>
                  <a:cubicBezTo>
                    <a:pt x="14968" y="8723"/>
                    <a:pt x="16577" y="8044"/>
                    <a:pt x="18073" y="8044"/>
                  </a:cubicBezTo>
                  <a:cubicBezTo>
                    <a:pt x="18767" y="8044"/>
                    <a:pt x="19436" y="8190"/>
                    <a:pt x="20048" y="8559"/>
                  </a:cubicBezTo>
                  <a:cubicBezTo>
                    <a:pt x="21683" y="9560"/>
                    <a:pt x="22050" y="11528"/>
                    <a:pt x="22450" y="13663"/>
                  </a:cubicBezTo>
                  <a:cubicBezTo>
                    <a:pt x="22884" y="15731"/>
                    <a:pt x="23250" y="17899"/>
                    <a:pt x="24952" y="19134"/>
                  </a:cubicBezTo>
                  <a:cubicBezTo>
                    <a:pt x="25824" y="19750"/>
                    <a:pt x="26777" y="19967"/>
                    <a:pt x="27769" y="19967"/>
                  </a:cubicBezTo>
                  <a:cubicBezTo>
                    <a:pt x="28978" y="19967"/>
                    <a:pt x="30244" y="19645"/>
                    <a:pt x="31490" y="19334"/>
                  </a:cubicBezTo>
                  <a:cubicBezTo>
                    <a:pt x="32749" y="19024"/>
                    <a:pt x="33974" y="18725"/>
                    <a:pt x="35114" y="18725"/>
                  </a:cubicBezTo>
                  <a:cubicBezTo>
                    <a:pt x="35936" y="18725"/>
                    <a:pt x="36714" y="18881"/>
                    <a:pt x="37427" y="19300"/>
                  </a:cubicBezTo>
                  <a:cubicBezTo>
                    <a:pt x="39229" y="20335"/>
                    <a:pt x="39796" y="22569"/>
                    <a:pt x="40429" y="24738"/>
                  </a:cubicBezTo>
                  <a:cubicBezTo>
                    <a:pt x="41097" y="27206"/>
                    <a:pt x="41797" y="29741"/>
                    <a:pt x="44199" y="30575"/>
                  </a:cubicBezTo>
                  <a:cubicBezTo>
                    <a:pt x="44660" y="30740"/>
                    <a:pt x="45118" y="30813"/>
                    <a:pt x="45572" y="30813"/>
                  </a:cubicBezTo>
                  <a:cubicBezTo>
                    <a:pt x="47322" y="30813"/>
                    <a:pt x="49021" y="29733"/>
                    <a:pt x="50637" y="28674"/>
                  </a:cubicBezTo>
                  <a:cubicBezTo>
                    <a:pt x="52284" y="27611"/>
                    <a:pt x="53826" y="26633"/>
                    <a:pt x="55396" y="26633"/>
                  </a:cubicBezTo>
                  <a:cubicBezTo>
                    <a:pt x="55797" y="26633"/>
                    <a:pt x="56200" y="26697"/>
                    <a:pt x="56608" y="26839"/>
                  </a:cubicBezTo>
                  <a:cubicBezTo>
                    <a:pt x="58676" y="27640"/>
                    <a:pt x="59276" y="30041"/>
                    <a:pt x="59910" y="32643"/>
                  </a:cubicBezTo>
                  <a:cubicBezTo>
                    <a:pt x="60544" y="35245"/>
                    <a:pt x="61178" y="38014"/>
                    <a:pt x="63646" y="38814"/>
                  </a:cubicBezTo>
                  <a:cubicBezTo>
                    <a:pt x="64064" y="38945"/>
                    <a:pt x="64479" y="39002"/>
                    <a:pt x="64893" y="39002"/>
                  </a:cubicBezTo>
                  <a:cubicBezTo>
                    <a:pt x="66164" y="39002"/>
                    <a:pt x="67416" y="38467"/>
                    <a:pt x="68650" y="37914"/>
                  </a:cubicBezTo>
                  <a:cubicBezTo>
                    <a:pt x="69617" y="37513"/>
                    <a:pt x="70618" y="37046"/>
                    <a:pt x="71618" y="36880"/>
                  </a:cubicBezTo>
                  <a:cubicBezTo>
                    <a:pt x="71876" y="36838"/>
                    <a:pt x="72136" y="36817"/>
                    <a:pt x="72397" y="36817"/>
                  </a:cubicBezTo>
                  <a:cubicBezTo>
                    <a:pt x="73998" y="36817"/>
                    <a:pt x="75618" y="37586"/>
                    <a:pt x="76622" y="38848"/>
                  </a:cubicBezTo>
                  <a:cubicBezTo>
                    <a:pt x="77789" y="40315"/>
                    <a:pt x="78090" y="42417"/>
                    <a:pt x="77356" y="44185"/>
                  </a:cubicBezTo>
                  <a:lnTo>
                    <a:pt x="77923" y="44352"/>
                  </a:lnTo>
                  <a:cubicBezTo>
                    <a:pt x="78723" y="42384"/>
                    <a:pt x="78390" y="40049"/>
                    <a:pt x="77089" y="38381"/>
                  </a:cubicBezTo>
                  <a:cubicBezTo>
                    <a:pt x="75973" y="36950"/>
                    <a:pt x="74195" y="36109"/>
                    <a:pt x="72385" y="36109"/>
                  </a:cubicBezTo>
                  <a:cubicBezTo>
                    <a:pt x="72085" y="36109"/>
                    <a:pt x="71784" y="36132"/>
                    <a:pt x="71485" y="36179"/>
                  </a:cubicBezTo>
                  <a:cubicBezTo>
                    <a:pt x="70417" y="36346"/>
                    <a:pt x="69383" y="36813"/>
                    <a:pt x="68383" y="37247"/>
                  </a:cubicBezTo>
                  <a:cubicBezTo>
                    <a:pt x="67155" y="37809"/>
                    <a:pt x="65987" y="38293"/>
                    <a:pt x="64847" y="38293"/>
                  </a:cubicBezTo>
                  <a:cubicBezTo>
                    <a:pt x="64500" y="38293"/>
                    <a:pt x="64155" y="38248"/>
                    <a:pt x="63813" y="38147"/>
                  </a:cubicBezTo>
                  <a:cubicBezTo>
                    <a:pt x="61645" y="37413"/>
                    <a:pt x="61077" y="35012"/>
                    <a:pt x="60477" y="32410"/>
                  </a:cubicBezTo>
                  <a:cubicBezTo>
                    <a:pt x="59843" y="29808"/>
                    <a:pt x="59243" y="27139"/>
                    <a:pt x="56808" y="26205"/>
                  </a:cubicBezTo>
                  <a:cubicBezTo>
                    <a:pt x="56327" y="26019"/>
                    <a:pt x="55850" y="25937"/>
                    <a:pt x="55376" y="25937"/>
                  </a:cubicBezTo>
                  <a:cubicBezTo>
                    <a:pt x="53644" y="25937"/>
                    <a:pt x="51953" y="27026"/>
                    <a:pt x="50303" y="28073"/>
                  </a:cubicBezTo>
                  <a:cubicBezTo>
                    <a:pt x="48655" y="29127"/>
                    <a:pt x="47095" y="30159"/>
                    <a:pt x="45516" y="30159"/>
                  </a:cubicBezTo>
                  <a:cubicBezTo>
                    <a:pt x="45145" y="30159"/>
                    <a:pt x="44773" y="30102"/>
                    <a:pt x="44399" y="29975"/>
                  </a:cubicBezTo>
                  <a:cubicBezTo>
                    <a:pt x="42297" y="29241"/>
                    <a:pt x="41697" y="26973"/>
                    <a:pt x="41030" y="24538"/>
                  </a:cubicBezTo>
                  <a:cubicBezTo>
                    <a:pt x="40396" y="22236"/>
                    <a:pt x="39729" y="19868"/>
                    <a:pt x="37727" y="18700"/>
                  </a:cubicBezTo>
                  <a:cubicBezTo>
                    <a:pt x="36920" y="18227"/>
                    <a:pt x="36054" y="18055"/>
                    <a:pt x="35162" y="18055"/>
                  </a:cubicBezTo>
                  <a:cubicBezTo>
                    <a:pt x="33917" y="18055"/>
                    <a:pt x="32620" y="18389"/>
                    <a:pt x="31356" y="18700"/>
                  </a:cubicBezTo>
                  <a:cubicBezTo>
                    <a:pt x="30091" y="18998"/>
                    <a:pt x="28867" y="19306"/>
                    <a:pt x="27743" y="19306"/>
                  </a:cubicBezTo>
                  <a:cubicBezTo>
                    <a:pt x="26851" y="19306"/>
                    <a:pt x="26023" y="19112"/>
                    <a:pt x="25285" y="18567"/>
                  </a:cubicBezTo>
                  <a:cubicBezTo>
                    <a:pt x="23784" y="17499"/>
                    <a:pt x="23417" y="15564"/>
                    <a:pt x="23050" y="13530"/>
                  </a:cubicBezTo>
                  <a:cubicBezTo>
                    <a:pt x="22617" y="11361"/>
                    <a:pt x="22216" y="9160"/>
                    <a:pt x="20315" y="8026"/>
                  </a:cubicBezTo>
                  <a:cubicBezTo>
                    <a:pt x="19594" y="7589"/>
                    <a:pt x="18809" y="7420"/>
                    <a:pt x="18007" y="7420"/>
                  </a:cubicBezTo>
                  <a:cubicBezTo>
                    <a:pt x="16361" y="7420"/>
                    <a:pt x="14645" y="8132"/>
                    <a:pt x="13277" y="8693"/>
                  </a:cubicBezTo>
                  <a:cubicBezTo>
                    <a:pt x="11813" y="9285"/>
                    <a:pt x="10560" y="9577"/>
                    <a:pt x="9518" y="9577"/>
                  </a:cubicBezTo>
                  <a:cubicBezTo>
                    <a:pt x="8446" y="9577"/>
                    <a:pt x="7598" y="9268"/>
                    <a:pt x="6972" y="8660"/>
                  </a:cubicBezTo>
                  <a:cubicBezTo>
                    <a:pt x="6038" y="7692"/>
                    <a:pt x="5838" y="6158"/>
                    <a:pt x="5638" y="4790"/>
                  </a:cubicBezTo>
                  <a:cubicBezTo>
                    <a:pt x="5471" y="3289"/>
                    <a:pt x="5138" y="1621"/>
                    <a:pt x="3937" y="554"/>
                  </a:cubicBezTo>
                  <a:cubicBezTo>
                    <a:pt x="3498" y="198"/>
                    <a:pt x="2876" y="0"/>
                    <a:pt x="2242" y="0"/>
                  </a:cubicBezTo>
                  <a:close/>
                </a:path>
              </a:pathLst>
            </a:custGeom>
            <a:solidFill>
              <a:srgbClr val="5ED1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22;p17">
              <a:extLst>
                <a:ext uri="{FF2B5EF4-FFF2-40B4-BE49-F238E27FC236}">
                  <a16:creationId xmlns:a16="http://schemas.microsoft.com/office/drawing/2014/main" id="{A4BAC016-81C3-EC44-8FEE-0505784A0713}"/>
                </a:ext>
              </a:extLst>
            </p:cNvPr>
            <p:cNvSpPr/>
            <p:nvPr/>
          </p:nvSpPr>
          <p:spPr>
            <a:xfrm>
              <a:off x="8396374" y="2966571"/>
              <a:ext cx="156449" cy="76975"/>
            </a:xfrm>
            <a:custGeom>
              <a:avLst/>
              <a:gdLst/>
              <a:ahLst/>
              <a:cxnLst/>
              <a:rect l="l" t="t" r="r" b="b"/>
              <a:pathLst>
                <a:path w="4071" h="2003" extrusionOk="0">
                  <a:moveTo>
                    <a:pt x="1668" y="1"/>
                  </a:moveTo>
                  <a:lnTo>
                    <a:pt x="1" y="935"/>
                  </a:lnTo>
                  <a:lnTo>
                    <a:pt x="1969" y="2002"/>
                  </a:lnTo>
                  <a:lnTo>
                    <a:pt x="4070" y="1235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23;p17">
              <a:extLst>
                <a:ext uri="{FF2B5EF4-FFF2-40B4-BE49-F238E27FC236}">
                  <a16:creationId xmlns:a16="http://schemas.microsoft.com/office/drawing/2014/main" id="{7AA3F3CC-5773-FE46-8C2E-2F28DA0B288F}"/>
                </a:ext>
              </a:extLst>
            </p:cNvPr>
            <p:cNvSpPr/>
            <p:nvPr/>
          </p:nvSpPr>
          <p:spPr>
            <a:xfrm>
              <a:off x="7929757" y="2690990"/>
              <a:ext cx="110294" cy="89772"/>
            </a:xfrm>
            <a:custGeom>
              <a:avLst/>
              <a:gdLst/>
              <a:ahLst/>
              <a:cxnLst/>
              <a:rect l="l" t="t" r="r" b="b"/>
              <a:pathLst>
                <a:path w="2870" h="2336" extrusionOk="0">
                  <a:moveTo>
                    <a:pt x="134" y="0"/>
                  </a:moveTo>
                  <a:lnTo>
                    <a:pt x="1" y="1735"/>
                  </a:lnTo>
                  <a:lnTo>
                    <a:pt x="1135" y="2335"/>
                  </a:lnTo>
                  <a:lnTo>
                    <a:pt x="2869" y="1401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24;p17">
              <a:extLst>
                <a:ext uri="{FF2B5EF4-FFF2-40B4-BE49-F238E27FC236}">
                  <a16:creationId xmlns:a16="http://schemas.microsoft.com/office/drawing/2014/main" id="{6BB604A4-1506-2D47-B0A8-0E9782742FF8}"/>
                </a:ext>
              </a:extLst>
            </p:cNvPr>
            <p:cNvSpPr/>
            <p:nvPr/>
          </p:nvSpPr>
          <p:spPr>
            <a:xfrm>
              <a:off x="7625929" y="2597413"/>
              <a:ext cx="326924" cy="237267"/>
            </a:xfrm>
            <a:custGeom>
              <a:avLst/>
              <a:gdLst/>
              <a:ahLst/>
              <a:cxnLst/>
              <a:rect l="l" t="t" r="r" b="b"/>
              <a:pathLst>
                <a:path w="8507" h="6174" extrusionOk="0">
                  <a:moveTo>
                    <a:pt x="1202" y="0"/>
                  </a:moveTo>
                  <a:lnTo>
                    <a:pt x="34" y="4303"/>
                  </a:lnTo>
                  <a:cubicBezTo>
                    <a:pt x="1" y="4437"/>
                    <a:pt x="68" y="4537"/>
                    <a:pt x="201" y="4603"/>
                  </a:cubicBezTo>
                  <a:lnTo>
                    <a:pt x="6039" y="6138"/>
                  </a:lnTo>
                  <a:cubicBezTo>
                    <a:pt x="6140" y="6162"/>
                    <a:pt x="6242" y="6174"/>
                    <a:pt x="6342" y="6174"/>
                  </a:cubicBezTo>
                  <a:cubicBezTo>
                    <a:pt x="6931" y="6174"/>
                    <a:pt x="7464" y="5774"/>
                    <a:pt x="7606" y="5204"/>
                  </a:cubicBezTo>
                  <a:lnTo>
                    <a:pt x="8507" y="1935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rgbClr val="EA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25;p17">
              <a:extLst>
                <a:ext uri="{FF2B5EF4-FFF2-40B4-BE49-F238E27FC236}">
                  <a16:creationId xmlns:a16="http://schemas.microsoft.com/office/drawing/2014/main" id="{801AA0F5-B571-AB4F-AA99-2F83714C6288}"/>
                </a:ext>
              </a:extLst>
            </p:cNvPr>
            <p:cNvSpPr/>
            <p:nvPr/>
          </p:nvSpPr>
          <p:spPr>
            <a:xfrm>
              <a:off x="7670815" y="2526548"/>
              <a:ext cx="292299" cy="145227"/>
            </a:xfrm>
            <a:custGeom>
              <a:avLst/>
              <a:gdLst/>
              <a:ahLst/>
              <a:cxnLst/>
              <a:rect l="l" t="t" r="r" b="b"/>
              <a:pathLst>
                <a:path w="7606" h="3779" extrusionOk="0">
                  <a:moveTo>
                    <a:pt x="650" y="1"/>
                  </a:moveTo>
                  <a:cubicBezTo>
                    <a:pt x="567" y="1"/>
                    <a:pt x="489" y="66"/>
                    <a:pt x="434" y="176"/>
                  </a:cubicBezTo>
                  <a:lnTo>
                    <a:pt x="0" y="1844"/>
                  </a:lnTo>
                  <a:lnTo>
                    <a:pt x="7272" y="3779"/>
                  </a:lnTo>
                  <a:lnTo>
                    <a:pt x="7439" y="3145"/>
                  </a:lnTo>
                  <a:cubicBezTo>
                    <a:pt x="7606" y="2445"/>
                    <a:pt x="7206" y="1711"/>
                    <a:pt x="6538" y="1544"/>
                  </a:cubicBezTo>
                  <a:lnTo>
                    <a:pt x="701" y="9"/>
                  </a:lnTo>
                  <a:cubicBezTo>
                    <a:pt x="684" y="4"/>
                    <a:pt x="667" y="1"/>
                    <a:pt x="650" y="1"/>
                  </a:cubicBezTo>
                  <a:close/>
                </a:path>
              </a:pathLst>
            </a:custGeom>
            <a:solidFill>
              <a:srgbClr val="EA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26;p17">
              <a:extLst>
                <a:ext uri="{FF2B5EF4-FFF2-40B4-BE49-F238E27FC236}">
                  <a16:creationId xmlns:a16="http://schemas.microsoft.com/office/drawing/2014/main" id="{03DCB574-0767-344B-88E9-F49CEA7F84CF}"/>
                </a:ext>
              </a:extLst>
            </p:cNvPr>
            <p:cNvSpPr/>
            <p:nvPr/>
          </p:nvSpPr>
          <p:spPr>
            <a:xfrm>
              <a:off x="7728499" y="2621739"/>
              <a:ext cx="239765" cy="155180"/>
            </a:xfrm>
            <a:custGeom>
              <a:avLst/>
              <a:gdLst/>
              <a:ahLst/>
              <a:cxnLst/>
              <a:rect l="l" t="t" r="r" b="b"/>
              <a:pathLst>
                <a:path w="6239" h="4038" extrusionOk="0">
                  <a:moveTo>
                    <a:pt x="834" y="1"/>
                  </a:moveTo>
                  <a:cubicBezTo>
                    <a:pt x="734" y="1"/>
                    <a:pt x="601" y="34"/>
                    <a:pt x="568" y="168"/>
                  </a:cubicBezTo>
                  <a:lnTo>
                    <a:pt x="0" y="2436"/>
                  </a:lnTo>
                  <a:cubicBezTo>
                    <a:pt x="0" y="2503"/>
                    <a:pt x="34" y="2636"/>
                    <a:pt x="167" y="2669"/>
                  </a:cubicBezTo>
                  <a:lnTo>
                    <a:pt x="5371" y="4037"/>
                  </a:lnTo>
                  <a:cubicBezTo>
                    <a:pt x="5438" y="4037"/>
                    <a:pt x="5571" y="4004"/>
                    <a:pt x="5604" y="3870"/>
                  </a:cubicBezTo>
                  <a:lnTo>
                    <a:pt x="6205" y="1635"/>
                  </a:lnTo>
                  <a:cubicBezTo>
                    <a:pt x="6238" y="1502"/>
                    <a:pt x="6172" y="1369"/>
                    <a:pt x="6038" y="1369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27;p17">
              <a:extLst>
                <a:ext uri="{FF2B5EF4-FFF2-40B4-BE49-F238E27FC236}">
                  <a16:creationId xmlns:a16="http://schemas.microsoft.com/office/drawing/2014/main" id="{9FC269F5-A116-2F41-99CE-81DF20E0AC8A}"/>
                </a:ext>
              </a:extLst>
            </p:cNvPr>
            <p:cNvSpPr/>
            <p:nvPr/>
          </p:nvSpPr>
          <p:spPr>
            <a:xfrm>
              <a:off x="6388906" y="2092212"/>
              <a:ext cx="765333" cy="654770"/>
            </a:xfrm>
            <a:custGeom>
              <a:avLst/>
              <a:gdLst/>
              <a:ahLst/>
              <a:cxnLst/>
              <a:rect l="l" t="t" r="r" b="b"/>
              <a:pathLst>
                <a:path w="19915" h="17038" extrusionOk="0">
                  <a:moveTo>
                    <a:pt x="4747" y="1"/>
                  </a:moveTo>
                  <a:cubicBezTo>
                    <a:pt x="3806" y="1"/>
                    <a:pt x="2894" y="648"/>
                    <a:pt x="2669" y="1605"/>
                  </a:cubicBezTo>
                  <a:lnTo>
                    <a:pt x="267" y="10578"/>
                  </a:lnTo>
                  <a:cubicBezTo>
                    <a:pt x="0" y="11678"/>
                    <a:pt x="701" y="12913"/>
                    <a:pt x="1835" y="13179"/>
                  </a:cubicBezTo>
                  <a:lnTo>
                    <a:pt x="16279" y="17016"/>
                  </a:lnTo>
                  <a:cubicBezTo>
                    <a:pt x="16310" y="17031"/>
                    <a:pt x="16339" y="17038"/>
                    <a:pt x="16366" y="17038"/>
                  </a:cubicBezTo>
                  <a:cubicBezTo>
                    <a:pt x="16455" y="17038"/>
                    <a:pt x="16520" y="16967"/>
                    <a:pt x="16545" y="16915"/>
                  </a:cubicBezTo>
                  <a:lnTo>
                    <a:pt x="19914" y="4173"/>
                  </a:lnTo>
                  <a:cubicBezTo>
                    <a:pt x="19914" y="4106"/>
                    <a:pt x="19881" y="3973"/>
                    <a:pt x="19748" y="3906"/>
                  </a:cubicBezTo>
                  <a:lnTo>
                    <a:pt x="5271" y="70"/>
                  </a:lnTo>
                  <a:cubicBezTo>
                    <a:pt x="5098" y="23"/>
                    <a:pt x="4922" y="1"/>
                    <a:pt x="4747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28;p17">
              <a:extLst>
                <a:ext uri="{FF2B5EF4-FFF2-40B4-BE49-F238E27FC236}">
                  <a16:creationId xmlns:a16="http://schemas.microsoft.com/office/drawing/2014/main" id="{873A5245-973B-5E43-8D43-4914181271FA}"/>
                </a:ext>
              </a:extLst>
            </p:cNvPr>
            <p:cNvSpPr/>
            <p:nvPr/>
          </p:nvSpPr>
          <p:spPr>
            <a:xfrm>
              <a:off x="6388906" y="2092212"/>
              <a:ext cx="765333" cy="654770"/>
            </a:xfrm>
            <a:custGeom>
              <a:avLst/>
              <a:gdLst/>
              <a:ahLst/>
              <a:cxnLst/>
              <a:rect l="l" t="t" r="r" b="b"/>
              <a:pathLst>
                <a:path w="19915" h="17038" extrusionOk="0">
                  <a:moveTo>
                    <a:pt x="4747" y="1"/>
                  </a:moveTo>
                  <a:cubicBezTo>
                    <a:pt x="3806" y="1"/>
                    <a:pt x="2894" y="648"/>
                    <a:pt x="2669" y="1605"/>
                  </a:cubicBezTo>
                  <a:lnTo>
                    <a:pt x="267" y="10578"/>
                  </a:lnTo>
                  <a:cubicBezTo>
                    <a:pt x="0" y="11678"/>
                    <a:pt x="701" y="12913"/>
                    <a:pt x="1835" y="13179"/>
                  </a:cubicBezTo>
                  <a:lnTo>
                    <a:pt x="16279" y="17016"/>
                  </a:lnTo>
                  <a:cubicBezTo>
                    <a:pt x="16310" y="17031"/>
                    <a:pt x="16339" y="17038"/>
                    <a:pt x="16366" y="17038"/>
                  </a:cubicBezTo>
                  <a:cubicBezTo>
                    <a:pt x="16455" y="17038"/>
                    <a:pt x="16520" y="16967"/>
                    <a:pt x="16545" y="16915"/>
                  </a:cubicBezTo>
                  <a:lnTo>
                    <a:pt x="19914" y="4173"/>
                  </a:lnTo>
                  <a:cubicBezTo>
                    <a:pt x="19914" y="4106"/>
                    <a:pt x="19881" y="3973"/>
                    <a:pt x="19748" y="3906"/>
                  </a:cubicBezTo>
                  <a:lnTo>
                    <a:pt x="5271" y="70"/>
                  </a:lnTo>
                  <a:cubicBezTo>
                    <a:pt x="5098" y="23"/>
                    <a:pt x="4922" y="1"/>
                    <a:pt x="4747" y="1"/>
                  </a:cubicBezTo>
                  <a:close/>
                </a:path>
              </a:pathLst>
            </a:custGeom>
            <a:solidFill>
              <a:srgbClr val="5ED1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29;p17">
              <a:extLst>
                <a:ext uri="{FF2B5EF4-FFF2-40B4-BE49-F238E27FC236}">
                  <a16:creationId xmlns:a16="http://schemas.microsoft.com/office/drawing/2014/main" id="{B17749BF-D9F3-7C4D-BEB1-FEE95EFC7076}"/>
                </a:ext>
              </a:extLst>
            </p:cNvPr>
            <p:cNvSpPr/>
            <p:nvPr/>
          </p:nvSpPr>
          <p:spPr>
            <a:xfrm>
              <a:off x="6973464" y="2376901"/>
              <a:ext cx="142306" cy="201988"/>
            </a:xfrm>
            <a:custGeom>
              <a:avLst/>
              <a:gdLst/>
              <a:ahLst/>
              <a:cxnLst/>
              <a:rect l="l" t="t" r="r" b="b"/>
              <a:pathLst>
                <a:path w="3703" h="5256" extrusionOk="0">
                  <a:moveTo>
                    <a:pt x="1368" y="1"/>
                  </a:moveTo>
                  <a:lnTo>
                    <a:pt x="0" y="5171"/>
                  </a:lnTo>
                  <a:cubicBezTo>
                    <a:pt x="233" y="5228"/>
                    <a:pt x="465" y="5255"/>
                    <a:pt x="692" y="5255"/>
                  </a:cubicBezTo>
                  <a:cubicBezTo>
                    <a:pt x="1930" y="5255"/>
                    <a:pt x="3026" y="4448"/>
                    <a:pt x="3336" y="3236"/>
                  </a:cubicBezTo>
                  <a:cubicBezTo>
                    <a:pt x="3703" y="1835"/>
                    <a:pt x="2869" y="368"/>
                    <a:pt x="1401" y="1"/>
                  </a:cubicBezTo>
                  <a:close/>
                </a:path>
              </a:pathLst>
            </a:custGeom>
            <a:solidFill>
              <a:srgbClr val="EAA6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30;p17">
              <a:extLst>
                <a:ext uri="{FF2B5EF4-FFF2-40B4-BE49-F238E27FC236}">
                  <a16:creationId xmlns:a16="http://schemas.microsoft.com/office/drawing/2014/main" id="{0DCB20D2-16CF-F449-AA44-D4B3FB08657B}"/>
                </a:ext>
              </a:extLst>
            </p:cNvPr>
            <p:cNvSpPr/>
            <p:nvPr/>
          </p:nvSpPr>
          <p:spPr>
            <a:xfrm>
              <a:off x="6929846" y="2351269"/>
              <a:ext cx="319238" cy="483334"/>
            </a:xfrm>
            <a:custGeom>
              <a:avLst/>
              <a:gdLst/>
              <a:ahLst/>
              <a:cxnLst/>
              <a:rect l="l" t="t" r="r" b="b"/>
              <a:pathLst>
                <a:path w="8307" h="12577" extrusionOk="0">
                  <a:moveTo>
                    <a:pt x="2703" y="1"/>
                  </a:moveTo>
                  <a:lnTo>
                    <a:pt x="2536" y="601"/>
                  </a:lnTo>
                  <a:lnTo>
                    <a:pt x="2569" y="601"/>
                  </a:lnTo>
                  <a:cubicBezTo>
                    <a:pt x="4004" y="1001"/>
                    <a:pt x="4871" y="2469"/>
                    <a:pt x="4504" y="3870"/>
                  </a:cubicBezTo>
                  <a:cubicBezTo>
                    <a:pt x="4197" y="5044"/>
                    <a:pt x="3116" y="5867"/>
                    <a:pt x="1930" y="5867"/>
                  </a:cubicBezTo>
                  <a:cubicBezTo>
                    <a:pt x="1701" y="5867"/>
                    <a:pt x="1467" y="5836"/>
                    <a:pt x="1235" y="5771"/>
                  </a:cubicBezTo>
                  <a:lnTo>
                    <a:pt x="34" y="10375"/>
                  </a:lnTo>
                  <a:cubicBezTo>
                    <a:pt x="1" y="10508"/>
                    <a:pt x="68" y="10608"/>
                    <a:pt x="201" y="10608"/>
                  </a:cubicBezTo>
                  <a:lnTo>
                    <a:pt x="5338" y="12576"/>
                  </a:lnTo>
                  <a:lnTo>
                    <a:pt x="8307" y="1435"/>
                  </a:lnTo>
                  <a:lnTo>
                    <a:pt x="2703" y="1"/>
                  </a:lnTo>
                  <a:close/>
                </a:path>
              </a:pathLst>
            </a:custGeom>
            <a:solidFill>
              <a:srgbClr val="0848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31;p17">
              <a:extLst>
                <a:ext uri="{FF2B5EF4-FFF2-40B4-BE49-F238E27FC236}">
                  <a16:creationId xmlns:a16="http://schemas.microsoft.com/office/drawing/2014/main" id="{E2D45803-43D7-624D-95FE-6D3FACDDC705}"/>
                </a:ext>
              </a:extLst>
            </p:cNvPr>
            <p:cNvSpPr/>
            <p:nvPr/>
          </p:nvSpPr>
          <p:spPr>
            <a:xfrm>
              <a:off x="7036259" y="2193283"/>
              <a:ext cx="257712" cy="215708"/>
            </a:xfrm>
            <a:custGeom>
              <a:avLst/>
              <a:gdLst/>
              <a:ahLst/>
              <a:cxnLst/>
              <a:rect l="l" t="t" r="r" b="b"/>
              <a:pathLst>
                <a:path w="6706" h="5613" extrusionOk="0">
                  <a:moveTo>
                    <a:pt x="1215" y="0"/>
                  </a:moveTo>
                  <a:cubicBezTo>
                    <a:pt x="1126" y="0"/>
                    <a:pt x="1035" y="65"/>
                    <a:pt x="1035" y="175"/>
                  </a:cubicBezTo>
                  <a:lnTo>
                    <a:pt x="1" y="4145"/>
                  </a:lnTo>
                  <a:lnTo>
                    <a:pt x="5438" y="5613"/>
                  </a:lnTo>
                  <a:lnTo>
                    <a:pt x="6705" y="843"/>
                  </a:lnTo>
                  <a:lnTo>
                    <a:pt x="1268" y="9"/>
                  </a:lnTo>
                  <a:cubicBezTo>
                    <a:pt x="1251" y="3"/>
                    <a:pt x="1233" y="0"/>
                    <a:pt x="1215" y="0"/>
                  </a:cubicBezTo>
                  <a:close/>
                </a:path>
              </a:pathLst>
            </a:custGeom>
            <a:solidFill>
              <a:srgbClr val="3A8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32;p17">
              <a:extLst>
                <a:ext uri="{FF2B5EF4-FFF2-40B4-BE49-F238E27FC236}">
                  <a16:creationId xmlns:a16="http://schemas.microsoft.com/office/drawing/2014/main" id="{41E62BCA-EC88-C140-B02B-0689C3C34D0C}"/>
                </a:ext>
              </a:extLst>
            </p:cNvPr>
            <p:cNvSpPr/>
            <p:nvPr/>
          </p:nvSpPr>
          <p:spPr>
            <a:xfrm>
              <a:off x="7206773" y="2425631"/>
              <a:ext cx="562769" cy="500781"/>
            </a:xfrm>
            <a:custGeom>
              <a:avLst/>
              <a:gdLst/>
              <a:ahLst/>
              <a:cxnLst/>
              <a:rect l="l" t="t" r="r" b="b"/>
              <a:pathLst>
                <a:path w="14644" h="13031" extrusionOk="0">
                  <a:moveTo>
                    <a:pt x="2936" y="0"/>
                  </a:moveTo>
                  <a:lnTo>
                    <a:pt x="0" y="11142"/>
                  </a:lnTo>
                  <a:lnTo>
                    <a:pt x="11809" y="13010"/>
                  </a:lnTo>
                  <a:cubicBezTo>
                    <a:pt x="11838" y="13024"/>
                    <a:pt x="11865" y="13031"/>
                    <a:pt x="11891" y="13031"/>
                  </a:cubicBezTo>
                  <a:cubicBezTo>
                    <a:pt x="11981" y="13031"/>
                    <a:pt x="12042" y="12947"/>
                    <a:pt x="12042" y="12843"/>
                  </a:cubicBezTo>
                  <a:lnTo>
                    <a:pt x="14644" y="3102"/>
                  </a:lnTo>
                  <a:lnTo>
                    <a:pt x="2936" y="0"/>
                  </a:lnTo>
                  <a:close/>
                </a:path>
              </a:pathLst>
            </a:custGeom>
            <a:solidFill>
              <a:srgbClr val="5ED1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33;p17">
              <a:extLst>
                <a:ext uri="{FF2B5EF4-FFF2-40B4-BE49-F238E27FC236}">
                  <a16:creationId xmlns:a16="http://schemas.microsoft.com/office/drawing/2014/main" id="{01C85821-C1F6-D743-A92A-74D00736577C}"/>
                </a:ext>
              </a:extLst>
            </p:cNvPr>
            <p:cNvSpPr/>
            <p:nvPr/>
          </p:nvSpPr>
          <p:spPr>
            <a:xfrm>
              <a:off x="7319565" y="2248699"/>
              <a:ext cx="487177" cy="297448"/>
            </a:xfrm>
            <a:custGeom>
              <a:avLst/>
              <a:gdLst/>
              <a:ahLst/>
              <a:cxnLst/>
              <a:rect l="l" t="t" r="r" b="b"/>
              <a:pathLst>
                <a:path w="12677" h="7740" extrusionOk="0">
                  <a:moveTo>
                    <a:pt x="1235" y="1"/>
                  </a:moveTo>
                  <a:lnTo>
                    <a:pt x="1" y="4671"/>
                  </a:lnTo>
                  <a:lnTo>
                    <a:pt x="11742" y="7740"/>
                  </a:lnTo>
                  <a:lnTo>
                    <a:pt x="12643" y="4437"/>
                  </a:lnTo>
                  <a:cubicBezTo>
                    <a:pt x="12676" y="4337"/>
                    <a:pt x="12576" y="4204"/>
                    <a:pt x="12443" y="4204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3A8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34;p17">
              <a:extLst>
                <a:ext uri="{FF2B5EF4-FFF2-40B4-BE49-F238E27FC236}">
                  <a16:creationId xmlns:a16="http://schemas.microsoft.com/office/drawing/2014/main" id="{59E9877D-E225-F24B-AA34-90E30EE047DC}"/>
                </a:ext>
              </a:extLst>
            </p:cNvPr>
            <p:cNvSpPr/>
            <p:nvPr/>
          </p:nvSpPr>
          <p:spPr>
            <a:xfrm>
              <a:off x="7122150" y="2188210"/>
              <a:ext cx="256405" cy="704383"/>
            </a:xfrm>
            <a:custGeom>
              <a:avLst/>
              <a:gdLst/>
              <a:ahLst/>
              <a:cxnLst/>
              <a:rect l="l" t="t" r="r" b="b"/>
              <a:pathLst>
                <a:path w="6672" h="18329" extrusionOk="0">
                  <a:moveTo>
                    <a:pt x="4895" y="1"/>
                  </a:moveTo>
                  <a:cubicBezTo>
                    <a:pt x="4803" y="1"/>
                    <a:pt x="4699" y="83"/>
                    <a:pt x="4671" y="141"/>
                  </a:cubicBezTo>
                  <a:lnTo>
                    <a:pt x="4470" y="975"/>
                  </a:lnTo>
                  <a:lnTo>
                    <a:pt x="3203" y="5678"/>
                  </a:lnTo>
                  <a:lnTo>
                    <a:pt x="267" y="16819"/>
                  </a:lnTo>
                  <a:lnTo>
                    <a:pt x="34" y="17653"/>
                  </a:lnTo>
                  <a:cubicBezTo>
                    <a:pt x="1" y="17753"/>
                    <a:pt x="101" y="17853"/>
                    <a:pt x="167" y="17920"/>
                  </a:cubicBezTo>
                  <a:lnTo>
                    <a:pt x="1768" y="18320"/>
                  </a:lnTo>
                  <a:cubicBezTo>
                    <a:pt x="1780" y="18326"/>
                    <a:pt x="1794" y="18329"/>
                    <a:pt x="1809" y="18329"/>
                  </a:cubicBezTo>
                  <a:cubicBezTo>
                    <a:pt x="1879" y="18329"/>
                    <a:pt x="1975" y="18269"/>
                    <a:pt x="2002" y="18187"/>
                  </a:cubicBezTo>
                  <a:lnTo>
                    <a:pt x="2202" y="17320"/>
                  </a:lnTo>
                  <a:lnTo>
                    <a:pt x="5138" y="6178"/>
                  </a:lnTo>
                  <a:lnTo>
                    <a:pt x="6372" y="1508"/>
                  </a:lnTo>
                  <a:lnTo>
                    <a:pt x="6605" y="641"/>
                  </a:lnTo>
                  <a:cubicBezTo>
                    <a:pt x="6672" y="574"/>
                    <a:pt x="6605" y="441"/>
                    <a:pt x="6505" y="441"/>
                  </a:cubicBezTo>
                  <a:lnTo>
                    <a:pt x="4937" y="7"/>
                  </a:lnTo>
                  <a:cubicBezTo>
                    <a:pt x="4924" y="3"/>
                    <a:pt x="4909" y="1"/>
                    <a:pt x="48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35;p17">
              <a:extLst>
                <a:ext uri="{FF2B5EF4-FFF2-40B4-BE49-F238E27FC236}">
                  <a16:creationId xmlns:a16="http://schemas.microsoft.com/office/drawing/2014/main" id="{0F6593D0-7BFC-2243-9F6B-B8D712785209}"/>
                </a:ext>
              </a:extLst>
            </p:cNvPr>
            <p:cNvSpPr/>
            <p:nvPr/>
          </p:nvSpPr>
          <p:spPr>
            <a:xfrm>
              <a:off x="6615796" y="2279481"/>
              <a:ext cx="256405" cy="256405"/>
            </a:xfrm>
            <a:custGeom>
              <a:avLst/>
              <a:gdLst/>
              <a:ahLst/>
              <a:cxnLst/>
              <a:rect l="l" t="t" r="r" b="b"/>
              <a:pathLst>
                <a:path w="6672" h="6672" extrusionOk="0">
                  <a:moveTo>
                    <a:pt x="3336" y="1"/>
                  </a:moveTo>
                  <a:cubicBezTo>
                    <a:pt x="1502" y="1"/>
                    <a:pt x="0" y="1468"/>
                    <a:pt x="0" y="3336"/>
                  </a:cubicBezTo>
                  <a:cubicBezTo>
                    <a:pt x="0" y="5171"/>
                    <a:pt x="1502" y="6672"/>
                    <a:pt x="3336" y="6672"/>
                  </a:cubicBezTo>
                  <a:cubicBezTo>
                    <a:pt x="5171" y="6672"/>
                    <a:pt x="6672" y="5171"/>
                    <a:pt x="6672" y="3336"/>
                  </a:cubicBezTo>
                  <a:cubicBezTo>
                    <a:pt x="6672" y="1468"/>
                    <a:pt x="5171" y="1"/>
                    <a:pt x="3336" y="1"/>
                  </a:cubicBezTo>
                  <a:close/>
                </a:path>
              </a:pathLst>
            </a:custGeom>
            <a:solidFill>
              <a:srgbClr val="0848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36;p17">
              <a:extLst>
                <a:ext uri="{FF2B5EF4-FFF2-40B4-BE49-F238E27FC236}">
                  <a16:creationId xmlns:a16="http://schemas.microsoft.com/office/drawing/2014/main" id="{06B39463-2B11-5D4D-9472-F1DA7EF6F7A6}"/>
                </a:ext>
              </a:extLst>
            </p:cNvPr>
            <p:cNvSpPr/>
            <p:nvPr/>
          </p:nvSpPr>
          <p:spPr>
            <a:xfrm>
              <a:off x="6651690" y="2322446"/>
              <a:ext cx="187193" cy="169976"/>
            </a:xfrm>
            <a:custGeom>
              <a:avLst/>
              <a:gdLst/>
              <a:ahLst/>
              <a:cxnLst/>
              <a:rect l="l" t="t" r="r" b="b"/>
              <a:pathLst>
                <a:path w="4871" h="4423" extrusionOk="0">
                  <a:moveTo>
                    <a:pt x="2411" y="0"/>
                  </a:moveTo>
                  <a:cubicBezTo>
                    <a:pt x="1444" y="0"/>
                    <a:pt x="545" y="653"/>
                    <a:pt x="267" y="1651"/>
                  </a:cubicBezTo>
                  <a:cubicBezTo>
                    <a:pt x="0" y="2819"/>
                    <a:pt x="701" y="4086"/>
                    <a:pt x="1868" y="4353"/>
                  </a:cubicBezTo>
                  <a:cubicBezTo>
                    <a:pt x="2051" y="4400"/>
                    <a:pt x="2236" y="4423"/>
                    <a:pt x="2418" y="4423"/>
                  </a:cubicBezTo>
                  <a:cubicBezTo>
                    <a:pt x="3399" y="4423"/>
                    <a:pt x="4317" y="3770"/>
                    <a:pt x="4570" y="2785"/>
                  </a:cubicBezTo>
                  <a:cubicBezTo>
                    <a:pt x="4871" y="1618"/>
                    <a:pt x="4170" y="350"/>
                    <a:pt x="3003" y="83"/>
                  </a:cubicBezTo>
                  <a:cubicBezTo>
                    <a:pt x="2806" y="27"/>
                    <a:pt x="2607" y="0"/>
                    <a:pt x="2411" y="0"/>
                  </a:cubicBezTo>
                  <a:close/>
                </a:path>
              </a:pathLst>
            </a:custGeom>
            <a:solidFill>
              <a:srgbClr val="3A8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2"/>
          <p:cNvSpPr txBox="1">
            <a:spLocks noGrp="1"/>
          </p:cNvSpPr>
          <p:nvPr>
            <p:ph type="body" idx="1"/>
          </p:nvPr>
        </p:nvSpPr>
        <p:spPr>
          <a:xfrm>
            <a:off x="743525" y="1204100"/>
            <a:ext cx="7377000" cy="39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Voting studies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Media influences on group membership and group identity</a:t>
            </a:r>
            <a:endParaRPr lang="en-US" sz="2000" dirty="0"/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Symbolic politics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Rhetoric, image, language and semiotics</a:t>
            </a:r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Psychology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Persuasion and propaganda; information processing; cognition</a:t>
            </a:r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Institutional approach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Structure, organization, and regulation of media</a:t>
            </a:r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Signaling approach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Collective action: new technologies have changed both the costs and the processes of political organization</a:t>
            </a:r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2000" dirty="0"/>
              <a:t>Media economics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n-US" sz="1600" dirty="0"/>
              <a:t>Market segmentation based on consumers’ political preferences </a:t>
            </a:r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6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600" dirty="0"/>
          </a:p>
          <a:p>
            <a:pPr marL="628650" lvl="1" indent="-171450">
              <a:spcBef>
                <a:spcPts val="0"/>
              </a:spcBef>
              <a:buClr>
                <a:schemeClr val="dk1"/>
              </a:buClr>
              <a:buSzPts val="1100"/>
            </a:pPr>
            <a:endParaRPr lang="en-US" sz="1600" dirty="0"/>
          </a:p>
        </p:txBody>
      </p:sp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367813" y="474188"/>
            <a:ext cx="7520149" cy="4550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intellectual origins of political communication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65586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5"/>
          <p:cNvSpPr txBox="1">
            <a:spLocks noGrp="1"/>
          </p:cNvSpPr>
          <p:nvPr>
            <p:ph type="title"/>
          </p:nvPr>
        </p:nvSpPr>
        <p:spPr>
          <a:xfrm>
            <a:off x="4572000" y="1694087"/>
            <a:ext cx="4758431" cy="17553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A BRIEF HISTORY OF MEDIA (EFFECT)</a:t>
            </a:r>
          </a:p>
        </p:txBody>
      </p:sp>
      <p:sp>
        <p:nvSpPr>
          <p:cNvPr id="530" name="Google Shape;530;p35"/>
          <p:cNvSpPr/>
          <p:nvPr/>
        </p:nvSpPr>
        <p:spPr>
          <a:xfrm>
            <a:off x="2799780" y="3094209"/>
            <a:ext cx="1179247" cy="1173432"/>
          </a:xfrm>
          <a:custGeom>
            <a:avLst/>
            <a:gdLst/>
            <a:ahLst/>
            <a:cxnLst/>
            <a:rect l="l" t="t" r="r" b="b"/>
            <a:pathLst>
              <a:path w="62868" h="62558" extrusionOk="0">
                <a:moveTo>
                  <a:pt x="9396" y="1"/>
                </a:moveTo>
                <a:cubicBezTo>
                  <a:pt x="6342" y="3"/>
                  <a:pt x="3807" y="2367"/>
                  <a:pt x="3592" y="5415"/>
                </a:cubicBezTo>
                <a:lnTo>
                  <a:pt x="2602" y="19411"/>
                </a:lnTo>
                <a:cubicBezTo>
                  <a:pt x="2569" y="19878"/>
                  <a:pt x="2723" y="20321"/>
                  <a:pt x="3037" y="20655"/>
                </a:cubicBezTo>
                <a:cubicBezTo>
                  <a:pt x="3354" y="20997"/>
                  <a:pt x="3799" y="21191"/>
                  <a:pt x="4266" y="21192"/>
                </a:cubicBezTo>
                <a:cubicBezTo>
                  <a:pt x="4612" y="21191"/>
                  <a:pt x="4950" y="21082"/>
                  <a:pt x="5232" y="20880"/>
                </a:cubicBezTo>
                <a:cubicBezTo>
                  <a:pt x="6700" y="19843"/>
                  <a:pt x="8378" y="19294"/>
                  <a:pt x="10085" y="19294"/>
                </a:cubicBezTo>
                <a:cubicBezTo>
                  <a:pt x="10276" y="19294"/>
                  <a:pt x="10467" y="19300"/>
                  <a:pt x="10656" y="19313"/>
                </a:cubicBezTo>
                <a:cubicBezTo>
                  <a:pt x="11883" y="19400"/>
                  <a:pt x="13054" y="19759"/>
                  <a:pt x="14136" y="20377"/>
                </a:cubicBezTo>
                <a:cubicBezTo>
                  <a:pt x="15185" y="20977"/>
                  <a:pt x="16107" y="21796"/>
                  <a:pt x="16879" y="22811"/>
                </a:cubicBezTo>
                <a:cubicBezTo>
                  <a:pt x="17652" y="23829"/>
                  <a:pt x="18235" y="24994"/>
                  <a:pt x="18608" y="26270"/>
                </a:cubicBezTo>
                <a:cubicBezTo>
                  <a:pt x="18997" y="27595"/>
                  <a:pt x="19143" y="28984"/>
                  <a:pt x="19043" y="30398"/>
                </a:cubicBezTo>
                <a:cubicBezTo>
                  <a:pt x="18854" y="33081"/>
                  <a:pt x="17785" y="35568"/>
                  <a:pt x="16036" y="37401"/>
                </a:cubicBezTo>
                <a:cubicBezTo>
                  <a:pt x="14303" y="39214"/>
                  <a:pt x="12072" y="40214"/>
                  <a:pt x="9753" y="40214"/>
                </a:cubicBezTo>
                <a:cubicBezTo>
                  <a:pt x="9563" y="40214"/>
                  <a:pt x="9371" y="40207"/>
                  <a:pt x="9180" y="40194"/>
                </a:cubicBezTo>
                <a:cubicBezTo>
                  <a:pt x="7271" y="40059"/>
                  <a:pt x="5491" y="39258"/>
                  <a:pt x="4031" y="37879"/>
                </a:cubicBezTo>
                <a:cubicBezTo>
                  <a:pt x="3708" y="37572"/>
                  <a:pt x="3294" y="37418"/>
                  <a:pt x="2878" y="37418"/>
                </a:cubicBezTo>
                <a:cubicBezTo>
                  <a:pt x="2484" y="37418"/>
                  <a:pt x="2090" y="37557"/>
                  <a:pt x="1773" y="37836"/>
                </a:cubicBezTo>
                <a:cubicBezTo>
                  <a:pt x="1446" y="38123"/>
                  <a:pt x="1248" y="38529"/>
                  <a:pt x="1221" y="38963"/>
                </a:cubicBezTo>
                <a:lnTo>
                  <a:pt x="231" y="52961"/>
                </a:lnTo>
                <a:cubicBezTo>
                  <a:pt x="1" y="56170"/>
                  <a:pt x="2419" y="58958"/>
                  <a:pt x="5630" y="59181"/>
                </a:cubicBezTo>
                <a:lnTo>
                  <a:pt x="53176" y="62544"/>
                </a:lnTo>
                <a:cubicBezTo>
                  <a:pt x="53314" y="62553"/>
                  <a:pt x="53454" y="62558"/>
                  <a:pt x="53592" y="62558"/>
                </a:cubicBezTo>
                <a:lnTo>
                  <a:pt x="53591" y="62557"/>
                </a:lnTo>
                <a:cubicBezTo>
                  <a:pt x="56646" y="62553"/>
                  <a:pt x="59181" y="60191"/>
                  <a:pt x="59395" y="57143"/>
                </a:cubicBezTo>
                <a:lnTo>
                  <a:pt x="62758" y="9597"/>
                </a:lnTo>
                <a:cubicBezTo>
                  <a:pt x="62868" y="8055"/>
                  <a:pt x="62361" y="6533"/>
                  <a:pt x="61347" y="5366"/>
                </a:cubicBezTo>
                <a:cubicBezTo>
                  <a:pt x="60335" y="4200"/>
                  <a:pt x="58900" y="3483"/>
                  <a:pt x="57358" y="3375"/>
                </a:cubicBezTo>
                <a:lnTo>
                  <a:pt x="42897" y="2352"/>
                </a:lnTo>
                <a:cubicBezTo>
                  <a:pt x="42854" y="2350"/>
                  <a:pt x="42813" y="2349"/>
                  <a:pt x="42773" y="2349"/>
                </a:cubicBezTo>
                <a:cubicBezTo>
                  <a:pt x="42127" y="2349"/>
                  <a:pt x="41553" y="2714"/>
                  <a:pt x="41273" y="3301"/>
                </a:cubicBezTo>
                <a:cubicBezTo>
                  <a:pt x="40996" y="3876"/>
                  <a:pt x="41077" y="4560"/>
                  <a:pt x="41482" y="5055"/>
                </a:cubicBezTo>
                <a:cubicBezTo>
                  <a:pt x="42170" y="5904"/>
                  <a:pt x="42687" y="6837"/>
                  <a:pt x="43018" y="7827"/>
                </a:cubicBezTo>
                <a:cubicBezTo>
                  <a:pt x="43360" y="8839"/>
                  <a:pt x="43497" y="9909"/>
                  <a:pt x="43421" y="10975"/>
                </a:cubicBezTo>
                <a:cubicBezTo>
                  <a:pt x="43258" y="13275"/>
                  <a:pt x="42121" y="15402"/>
                  <a:pt x="40217" y="16966"/>
                </a:cubicBezTo>
                <a:cubicBezTo>
                  <a:pt x="38313" y="18531"/>
                  <a:pt x="35819" y="19392"/>
                  <a:pt x="33192" y="19392"/>
                </a:cubicBezTo>
                <a:cubicBezTo>
                  <a:pt x="32909" y="19392"/>
                  <a:pt x="32621" y="19382"/>
                  <a:pt x="32336" y="19362"/>
                </a:cubicBezTo>
                <a:cubicBezTo>
                  <a:pt x="30922" y="19262"/>
                  <a:pt x="29567" y="18922"/>
                  <a:pt x="28310" y="18351"/>
                </a:cubicBezTo>
                <a:cubicBezTo>
                  <a:pt x="27099" y="17801"/>
                  <a:pt x="26028" y="17061"/>
                  <a:pt x="25129" y="16152"/>
                </a:cubicBezTo>
                <a:cubicBezTo>
                  <a:pt x="24232" y="15246"/>
                  <a:pt x="23552" y="14216"/>
                  <a:pt x="23105" y="13093"/>
                </a:cubicBezTo>
                <a:cubicBezTo>
                  <a:pt x="22645" y="11935"/>
                  <a:pt x="22456" y="10726"/>
                  <a:pt x="22542" y="9500"/>
                </a:cubicBezTo>
                <a:cubicBezTo>
                  <a:pt x="22617" y="8433"/>
                  <a:pt x="22903" y="7393"/>
                  <a:pt x="23384" y="6439"/>
                </a:cubicBezTo>
                <a:cubicBezTo>
                  <a:pt x="23851" y="5506"/>
                  <a:pt x="24493" y="4656"/>
                  <a:pt x="25296" y="3911"/>
                </a:cubicBezTo>
                <a:cubicBezTo>
                  <a:pt x="25785" y="3455"/>
                  <a:pt x="25952" y="2779"/>
                  <a:pt x="25729" y="2146"/>
                </a:cubicBezTo>
                <a:cubicBezTo>
                  <a:pt x="25504" y="1511"/>
                  <a:pt x="24946" y="1085"/>
                  <a:pt x="24274" y="1038"/>
                </a:cubicBezTo>
                <a:lnTo>
                  <a:pt x="9812" y="15"/>
                </a:lnTo>
                <a:cubicBezTo>
                  <a:pt x="9675" y="5"/>
                  <a:pt x="9534" y="1"/>
                  <a:pt x="939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35"/>
          <p:cNvSpPr/>
          <p:nvPr/>
        </p:nvSpPr>
        <p:spPr>
          <a:xfrm>
            <a:off x="1533420" y="1859402"/>
            <a:ext cx="1226628" cy="1217118"/>
          </a:xfrm>
          <a:custGeom>
            <a:avLst/>
            <a:gdLst/>
            <a:ahLst/>
            <a:cxnLst/>
            <a:rect l="l" t="t" r="r" b="b"/>
            <a:pathLst>
              <a:path w="65394" h="64887" extrusionOk="0">
                <a:moveTo>
                  <a:pt x="12121" y="0"/>
                </a:moveTo>
                <a:cubicBezTo>
                  <a:pt x="9188" y="4"/>
                  <a:pt x="6714" y="2189"/>
                  <a:pt x="6349" y="5099"/>
                </a:cubicBezTo>
                <a:lnTo>
                  <a:pt x="403" y="52392"/>
                </a:lnTo>
                <a:cubicBezTo>
                  <a:pt x="0" y="55584"/>
                  <a:pt x="2264" y="58497"/>
                  <a:pt x="5456" y="58896"/>
                </a:cubicBezTo>
                <a:lnTo>
                  <a:pt x="19906" y="60712"/>
                </a:lnTo>
                <a:cubicBezTo>
                  <a:pt x="19978" y="60722"/>
                  <a:pt x="20052" y="60727"/>
                  <a:pt x="20124" y="60727"/>
                </a:cubicBezTo>
                <a:cubicBezTo>
                  <a:pt x="20749" y="60727"/>
                  <a:pt x="21315" y="60378"/>
                  <a:pt x="21603" y="59809"/>
                </a:cubicBezTo>
                <a:cubicBezTo>
                  <a:pt x="21890" y="59241"/>
                  <a:pt x="21835" y="58594"/>
                  <a:pt x="21458" y="58081"/>
                </a:cubicBezTo>
                <a:cubicBezTo>
                  <a:pt x="20800" y="57187"/>
                  <a:pt x="20322" y="56218"/>
                  <a:pt x="20036" y="55199"/>
                </a:cubicBezTo>
                <a:cubicBezTo>
                  <a:pt x="19432" y="53056"/>
                  <a:pt x="19737" y="50758"/>
                  <a:pt x="20879" y="48848"/>
                </a:cubicBezTo>
                <a:cubicBezTo>
                  <a:pt x="21440" y="47903"/>
                  <a:pt x="22184" y="47066"/>
                  <a:pt x="23092" y="46358"/>
                </a:cubicBezTo>
                <a:cubicBezTo>
                  <a:pt x="24937" y="44919"/>
                  <a:pt x="27325" y="44127"/>
                  <a:pt x="29819" y="44127"/>
                </a:cubicBezTo>
                <a:cubicBezTo>
                  <a:pt x="30320" y="44127"/>
                  <a:pt x="30823" y="44159"/>
                  <a:pt x="31321" y="44222"/>
                </a:cubicBezTo>
                <a:cubicBezTo>
                  <a:pt x="32728" y="44398"/>
                  <a:pt x="34062" y="44811"/>
                  <a:pt x="35286" y="45449"/>
                </a:cubicBezTo>
                <a:cubicBezTo>
                  <a:pt x="36467" y="46065"/>
                  <a:pt x="37495" y="46862"/>
                  <a:pt x="38343" y="47819"/>
                </a:cubicBezTo>
                <a:cubicBezTo>
                  <a:pt x="39189" y="48773"/>
                  <a:pt x="39812" y="49838"/>
                  <a:pt x="40197" y="50983"/>
                </a:cubicBezTo>
                <a:cubicBezTo>
                  <a:pt x="40595" y="52164"/>
                  <a:pt x="40718" y="53383"/>
                  <a:pt x="40565" y="54603"/>
                </a:cubicBezTo>
                <a:cubicBezTo>
                  <a:pt x="40429" y="55677"/>
                  <a:pt x="40080" y="56713"/>
                  <a:pt x="39538" y="57649"/>
                </a:cubicBezTo>
                <a:cubicBezTo>
                  <a:pt x="39009" y="58567"/>
                  <a:pt x="38306" y="59388"/>
                  <a:pt x="37447" y="60090"/>
                </a:cubicBezTo>
                <a:cubicBezTo>
                  <a:pt x="36926" y="60517"/>
                  <a:pt x="36719" y="61184"/>
                  <a:pt x="36905" y="61832"/>
                </a:cubicBezTo>
                <a:cubicBezTo>
                  <a:pt x="37093" y="62484"/>
                  <a:pt x="37627" y="62941"/>
                  <a:pt x="38300" y="63025"/>
                </a:cubicBezTo>
                <a:lnTo>
                  <a:pt x="52750" y="64841"/>
                </a:lnTo>
                <a:cubicBezTo>
                  <a:pt x="52993" y="64872"/>
                  <a:pt x="53238" y="64887"/>
                  <a:pt x="53483" y="64887"/>
                </a:cubicBezTo>
                <a:cubicBezTo>
                  <a:pt x="56416" y="64883"/>
                  <a:pt x="58889" y="62699"/>
                  <a:pt x="59255" y="59789"/>
                </a:cubicBezTo>
                <a:lnTo>
                  <a:pt x="61042" y="45575"/>
                </a:lnTo>
                <a:cubicBezTo>
                  <a:pt x="61102" y="45092"/>
                  <a:pt x="60961" y="44629"/>
                  <a:pt x="60643" y="44269"/>
                </a:cubicBezTo>
                <a:cubicBezTo>
                  <a:pt x="60326" y="43906"/>
                  <a:pt x="59868" y="43698"/>
                  <a:pt x="59386" y="43696"/>
                </a:cubicBezTo>
                <a:cubicBezTo>
                  <a:pt x="59053" y="43696"/>
                  <a:pt x="58727" y="43800"/>
                  <a:pt x="58454" y="43992"/>
                </a:cubicBezTo>
                <a:cubicBezTo>
                  <a:pt x="56981" y="45008"/>
                  <a:pt x="55310" y="45545"/>
                  <a:pt x="53621" y="45545"/>
                </a:cubicBezTo>
                <a:cubicBezTo>
                  <a:pt x="53284" y="45545"/>
                  <a:pt x="52948" y="45524"/>
                  <a:pt x="52615" y="45482"/>
                </a:cubicBezTo>
                <a:cubicBezTo>
                  <a:pt x="51395" y="45329"/>
                  <a:pt x="50246" y="44908"/>
                  <a:pt x="49199" y="44231"/>
                </a:cubicBezTo>
                <a:cubicBezTo>
                  <a:pt x="48184" y="43574"/>
                  <a:pt x="47307" y="42708"/>
                  <a:pt x="46593" y="41652"/>
                </a:cubicBezTo>
                <a:cubicBezTo>
                  <a:pt x="45875" y="40592"/>
                  <a:pt x="45357" y="39400"/>
                  <a:pt x="45053" y="38103"/>
                </a:cubicBezTo>
                <a:cubicBezTo>
                  <a:pt x="44738" y="36759"/>
                  <a:pt x="44668" y="35364"/>
                  <a:pt x="44844" y="33957"/>
                </a:cubicBezTo>
                <a:cubicBezTo>
                  <a:pt x="45168" y="31377"/>
                  <a:pt x="46313" y="29007"/>
                  <a:pt x="48066" y="27286"/>
                </a:cubicBezTo>
                <a:cubicBezTo>
                  <a:pt x="49797" y="25585"/>
                  <a:pt x="51980" y="24650"/>
                  <a:pt x="54215" y="24650"/>
                </a:cubicBezTo>
                <a:cubicBezTo>
                  <a:pt x="55590" y="24650"/>
                  <a:pt x="56941" y="25001"/>
                  <a:pt x="58143" y="25669"/>
                </a:cubicBezTo>
                <a:cubicBezTo>
                  <a:pt x="59024" y="26158"/>
                  <a:pt x="59822" y="26809"/>
                  <a:pt x="60514" y="27603"/>
                </a:cubicBezTo>
                <a:cubicBezTo>
                  <a:pt x="60833" y="27970"/>
                  <a:pt x="61272" y="28171"/>
                  <a:pt x="61750" y="28171"/>
                </a:cubicBezTo>
                <a:cubicBezTo>
                  <a:pt x="62144" y="28171"/>
                  <a:pt x="62526" y="28033"/>
                  <a:pt x="62830" y="27782"/>
                </a:cubicBezTo>
                <a:cubicBezTo>
                  <a:pt x="63153" y="27512"/>
                  <a:pt x="63362" y="27128"/>
                  <a:pt x="63413" y="26709"/>
                </a:cubicBezTo>
                <a:lnTo>
                  <a:pt x="65199" y="12495"/>
                </a:lnTo>
                <a:cubicBezTo>
                  <a:pt x="65393" y="10963"/>
                  <a:pt x="64969" y="9415"/>
                  <a:pt x="64023" y="8195"/>
                </a:cubicBezTo>
                <a:cubicBezTo>
                  <a:pt x="63075" y="6975"/>
                  <a:pt x="61680" y="6182"/>
                  <a:pt x="60148" y="5990"/>
                </a:cubicBezTo>
                <a:lnTo>
                  <a:pt x="12854" y="46"/>
                </a:lnTo>
                <a:cubicBezTo>
                  <a:pt x="12611" y="16"/>
                  <a:pt x="12365" y="0"/>
                  <a:pt x="1212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5"/>
          <p:cNvSpPr/>
          <p:nvPr/>
        </p:nvSpPr>
        <p:spPr>
          <a:xfrm>
            <a:off x="2543440" y="2395961"/>
            <a:ext cx="51564" cy="48207"/>
          </a:xfrm>
          <a:custGeom>
            <a:avLst/>
            <a:gdLst/>
            <a:ahLst/>
            <a:cxnLst/>
            <a:rect l="l" t="t" r="r" b="b"/>
            <a:pathLst>
              <a:path w="2749" h="2570" extrusionOk="0">
                <a:moveTo>
                  <a:pt x="1363" y="0"/>
                </a:moveTo>
                <a:cubicBezTo>
                  <a:pt x="954" y="0"/>
                  <a:pt x="562" y="197"/>
                  <a:pt x="317" y="540"/>
                </a:cubicBezTo>
                <a:cubicBezTo>
                  <a:pt x="16" y="964"/>
                  <a:pt x="0" y="1526"/>
                  <a:pt x="276" y="1966"/>
                </a:cubicBezTo>
                <a:cubicBezTo>
                  <a:pt x="514" y="2346"/>
                  <a:pt x="928" y="2569"/>
                  <a:pt x="1365" y="2569"/>
                </a:cubicBezTo>
                <a:cubicBezTo>
                  <a:pt x="1435" y="2569"/>
                  <a:pt x="1506" y="2563"/>
                  <a:pt x="1577" y="2552"/>
                </a:cubicBezTo>
                <a:cubicBezTo>
                  <a:pt x="2277" y="2433"/>
                  <a:pt x="2749" y="1770"/>
                  <a:pt x="2630" y="1070"/>
                </a:cubicBezTo>
                <a:cubicBezTo>
                  <a:pt x="2544" y="558"/>
                  <a:pt x="2158" y="149"/>
                  <a:pt x="1651" y="33"/>
                </a:cubicBezTo>
                <a:cubicBezTo>
                  <a:pt x="1555" y="11"/>
                  <a:pt x="1459" y="0"/>
                  <a:pt x="136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3" name="Google Shape;533;p35"/>
          <p:cNvGrpSpPr/>
          <p:nvPr/>
        </p:nvGrpSpPr>
        <p:grpSpPr>
          <a:xfrm>
            <a:off x="2476823" y="1904814"/>
            <a:ext cx="1462447" cy="1451193"/>
            <a:chOff x="3726600" y="1133825"/>
            <a:chExt cx="1949150" cy="1934150"/>
          </a:xfrm>
        </p:grpSpPr>
        <p:sp>
          <p:nvSpPr>
            <p:cNvPr id="534" name="Google Shape;534;p35"/>
            <p:cNvSpPr/>
            <p:nvPr/>
          </p:nvSpPr>
          <p:spPr>
            <a:xfrm>
              <a:off x="4772325" y="2322350"/>
              <a:ext cx="258475" cy="453125"/>
            </a:xfrm>
            <a:custGeom>
              <a:avLst/>
              <a:gdLst/>
              <a:ahLst/>
              <a:cxnLst/>
              <a:rect l="l" t="t" r="r" b="b"/>
              <a:pathLst>
                <a:path w="10339" h="18125" extrusionOk="0">
                  <a:moveTo>
                    <a:pt x="3934" y="0"/>
                  </a:moveTo>
                  <a:lnTo>
                    <a:pt x="2290" y="13638"/>
                  </a:lnTo>
                  <a:cubicBezTo>
                    <a:pt x="2202" y="14861"/>
                    <a:pt x="1065" y="16677"/>
                    <a:pt x="431" y="17578"/>
                  </a:cubicBezTo>
                  <a:lnTo>
                    <a:pt x="431" y="17578"/>
                  </a:lnTo>
                  <a:cubicBezTo>
                    <a:pt x="3783" y="16294"/>
                    <a:pt x="6919" y="14878"/>
                    <a:pt x="10339" y="13786"/>
                  </a:cubicBezTo>
                  <a:cubicBezTo>
                    <a:pt x="9280" y="11568"/>
                    <a:pt x="4993" y="2218"/>
                    <a:pt x="3934" y="0"/>
                  </a:cubicBezTo>
                  <a:close/>
                  <a:moveTo>
                    <a:pt x="431" y="17578"/>
                  </a:moveTo>
                  <a:lnTo>
                    <a:pt x="431" y="17578"/>
                  </a:lnTo>
                  <a:cubicBezTo>
                    <a:pt x="413" y="17585"/>
                    <a:pt x="396" y="17591"/>
                    <a:pt x="378" y="17598"/>
                  </a:cubicBezTo>
                  <a:cubicBezTo>
                    <a:pt x="104" y="17967"/>
                    <a:pt x="0" y="18125"/>
                    <a:pt x="12" y="18125"/>
                  </a:cubicBezTo>
                  <a:cubicBezTo>
                    <a:pt x="26" y="18125"/>
                    <a:pt x="193" y="17916"/>
                    <a:pt x="431" y="175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5"/>
            <p:cNvSpPr/>
            <p:nvPr/>
          </p:nvSpPr>
          <p:spPr>
            <a:xfrm>
              <a:off x="4718100" y="2626975"/>
              <a:ext cx="337225" cy="222700"/>
            </a:xfrm>
            <a:custGeom>
              <a:avLst/>
              <a:gdLst/>
              <a:ahLst/>
              <a:cxnLst/>
              <a:rect l="l" t="t" r="r" b="b"/>
              <a:pathLst>
                <a:path w="13489" h="8908" extrusionOk="0">
                  <a:moveTo>
                    <a:pt x="11816" y="1"/>
                  </a:moveTo>
                  <a:cubicBezTo>
                    <a:pt x="11201" y="1412"/>
                    <a:pt x="6369" y="3726"/>
                    <a:pt x="3188" y="4483"/>
                  </a:cubicBezTo>
                  <a:cubicBezTo>
                    <a:pt x="3107" y="4533"/>
                    <a:pt x="1475" y="6324"/>
                    <a:pt x="726" y="7150"/>
                  </a:cubicBezTo>
                  <a:cubicBezTo>
                    <a:pt x="1" y="7951"/>
                    <a:pt x="339" y="8907"/>
                    <a:pt x="1077" y="8907"/>
                  </a:cubicBezTo>
                  <a:cubicBezTo>
                    <a:pt x="1180" y="8907"/>
                    <a:pt x="1291" y="8889"/>
                    <a:pt x="1408" y="8848"/>
                  </a:cubicBezTo>
                  <a:lnTo>
                    <a:pt x="9142" y="6179"/>
                  </a:lnTo>
                  <a:cubicBezTo>
                    <a:pt x="9444" y="6075"/>
                    <a:pt x="9677" y="5823"/>
                    <a:pt x="9763" y="5497"/>
                  </a:cubicBezTo>
                  <a:cubicBezTo>
                    <a:pt x="9826" y="5254"/>
                    <a:pt x="9903" y="5005"/>
                    <a:pt x="9976" y="4940"/>
                  </a:cubicBezTo>
                  <a:cubicBezTo>
                    <a:pt x="10065" y="4863"/>
                    <a:pt x="10828" y="4535"/>
                    <a:pt x="11196" y="4407"/>
                  </a:cubicBezTo>
                  <a:cubicBezTo>
                    <a:pt x="11306" y="4567"/>
                    <a:pt x="11462" y="5152"/>
                    <a:pt x="11539" y="5351"/>
                  </a:cubicBezTo>
                  <a:lnTo>
                    <a:pt x="13485" y="4680"/>
                  </a:lnTo>
                  <a:cubicBezTo>
                    <a:pt x="13489" y="4653"/>
                    <a:pt x="12844" y="556"/>
                    <a:pt x="118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5"/>
            <p:cNvSpPr/>
            <p:nvPr/>
          </p:nvSpPr>
          <p:spPr>
            <a:xfrm>
              <a:off x="4558675" y="1688650"/>
              <a:ext cx="431525" cy="974650"/>
            </a:xfrm>
            <a:custGeom>
              <a:avLst/>
              <a:gdLst/>
              <a:ahLst/>
              <a:cxnLst/>
              <a:rect l="l" t="t" r="r" b="b"/>
              <a:pathLst>
                <a:path w="17261" h="38986" extrusionOk="0">
                  <a:moveTo>
                    <a:pt x="11629" y="1"/>
                  </a:moveTo>
                  <a:lnTo>
                    <a:pt x="0" y="822"/>
                  </a:lnTo>
                  <a:cubicBezTo>
                    <a:pt x="0" y="6724"/>
                    <a:pt x="158" y="13902"/>
                    <a:pt x="2190" y="20419"/>
                  </a:cubicBezTo>
                  <a:cubicBezTo>
                    <a:pt x="5329" y="30477"/>
                    <a:pt x="10836" y="38986"/>
                    <a:pt x="10836" y="38986"/>
                  </a:cubicBezTo>
                  <a:lnTo>
                    <a:pt x="17260" y="35652"/>
                  </a:lnTo>
                  <a:cubicBezTo>
                    <a:pt x="17260" y="35652"/>
                    <a:pt x="12388" y="22198"/>
                    <a:pt x="11956" y="19493"/>
                  </a:cubicBezTo>
                  <a:cubicBezTo>
                    <a:pt x="11269" y="15193"/>
                    <a:pt x="11802" y="5055"/>
                    <a:pt x="116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5"/>
            <p:cNvSpPr/>
            <p:nvPr/>
          </p:nvSpPr>
          <p:spPr>
            <a:xfrm>
              <a:off x="5268800" y="2061300"/>
              <a:ext cx="276550" cy="457175"/>
            </a:xfrm>
            <a:custGeom>
              <a:avLst/>
              <a:gdLst/>
              <a:ahLst/>
              <a:cxnLst/>
              <a:rect l="l" t="t" r="r" b="b"/>
              <a:pathLst>
                <a:path w="11062" h="18287" extrusionOk="0">
                  <a:moveTo>
                    <a:pt x="1" y="1"/>
                  </a:moveTo>
                  <a:lnTo>
                    <a:pt x="3532" y="13275"/>
                  </a:lnTo>
                  <a:cubicBezTo>
                    <a:pt x="3905" y="14443"/>
                    <a:pt x="3522" y="16552"/>
                    <a:pt x="3268" y="17623"/>
                  </a:cubicBezTo>
                  <a:lnTo>
                    <a:pt x="3268" y="17623"/>
                  </a:lnTo>
                  <a:cubicBezTo>
                    <a:pt x="5903" y="15187"/>
                    <a:pt x="8292" y="12710"/>
                    <a:pt x="11062" y="10427"/>
                  </a:cubicBezTo>
                  <a:cubicBezTo>
                    <a:pt x="9257" y="8760"/>
                    <a:pt x="1806" y="1667"/>
                    <a:pt x="1" y="1"/>
                  </a:cubicBezTo>
                  <a:close/>
                  <a:moveTo>
                    <a:pt x="3268" y="17623"/>
                  </a:moveTo>
                  <a:lnTo>
                    <a:pt x="3268" y="17623"/>
                  </a:lnTo>
                  <a:cubicBezTo>
                    <a:pt x="3254" y="17636"/>
                    <a:pt x="3240" y="17649"/>
                    <a:pt x="3226" y="17662"/>
                  </a:cubicBezTo>
                  <a:cubicBezTo>
                    <a:pt x="3109" y="18100"/>
                    <a:pt x="3071" y="18286"/>
                    <a:pt x="3081" y="18286"/>
                  </a:cubicBezTo>
                  <a:cubicBezTo>
                    <a:pt x="3093" y="18286"/>
                    <a:pt x="3171" y="18029"/>
                    <a:pt x="3268" y="176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5315150" y="2291225"/>
              <a:ext cx="281450" cy="307800"/>
            </a:xfrm>
            <a:custGeom>
              <a:avLst/>
              <a:gdLst/>
              <a:ahLst/>
              <a:cxnLst/>
              <a:rect l="l" t="t" r="r" b="b"/>
              <a:pathLst>
                <a:path w="11258" h="12312" extrusionOk="0">
                  <a:moveTo>
                    <a:pt x="7970" y="1"/>
                  </a:moveTo>
                  <a:cubicBezTo>
                    <a:pt x="7924" y="1539"/>
                    <a:pt x="4295" y="5480"/>
                    <a:pt x="1621" y="7364"/>
                  </a:cubicBezTo>
                  <a:cubicBezTo>
                    <a:pt x="1566" y="7440"/>
                    <a:pt x="714" y="9709"/>
                    <a:pt x="325" y="10755"/>
                  </a:cubicBezTo>
                  <a:cubicBezTo>
                    <a:pt x="1" y="11625"/>
                    <a:pt x="451" y="12311"/>
                    <a:pt x="1019" y="12311"/>
                  </a:cubicBezTo>
                  <a:cubicBezTo>
                    <a:pt x="1204" y="12311"/>
                    <a:pt x="1401" y="12239"/>
                    <a:pt x="1588" y="12077"/>
                  </a:cubicBezTo>
                  <a:lnTo>
                    <a:pt x="7781" y="6730"/>
                  </a:lnTo>
                  <a:cubicBezTo>
                    <a:pt x="8022" y="6521"/>
                    <a:pt x="8144" y="6201"/>
                    <a:pt x="8104" y="5866"/>
                  </a:cubicBezTo>
                  <a:cubicBezTo>
                    <a:pt x="8074" y="5617"/>
                    <a:pt x="8053" y="5357"/>
                    <a:pt x="8096" y="5270"/>
                  </a:cubicBezTo>
                  <a:cubicBezTo>
                    <a:pt x="8150" y="5165"/>
                    <a:pt x="8737" y="4577"/>
                    <a:pt x="9031" y="4323"/>
                  </a:cubicBezTo>
                  <a:cubicBezTo>
                    <a:pt x="9192" y="4431"/>
                    <a:pt x="9555" y="4915"/>
                    <a:pt x="9699" y="5073"/>
                  </a:cubicBezTo>
                  <a:lnTo>
                    <a:pt x="11258" y="3727"/>
                  </a:lnTo>
                  <a:cubicBezTo>
                    <a:pt x="11250" y="3699"/>
                    <a:pt x="9133" y="135"/>
                    <a:pt x="7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4824125" y="1450500"/>
              <a:ext cx="585750" cy="942675"/>
            </a:xfrm>
            <a:custGeom>
              <a:avLst/>
              <a:gdLst/>
              <a:ahLst/>
              <a:cxnLst/>
              <a:rect l="l" t="t" r="r" b="b"/>
              <a:pathLst>
                <a:path w="23430" h="37707" extrusionOk="0">
                  <a:moveTo>
                    <a:pt x="11522" y="1"/>
                  </a:moveTo>
                  <a:lnTo>
                    <a:pt x="1" y="863"/>
                  </a:lnTo>
                  <a:cubicBezTo>
                    <a:pt x="1" y="863"/>
                    <a:pt x="207" y="18573"/>
                    <a:pt x="4569" y="24179"/>
                  </a:cubicBezTo>
                  <a:cubicBezTo>
                    <a:pt x="10314" y="31564"/>
                    <a:pt x="21320" y="37707"/>
                    <a:pt x="21320" y="37707"/>
                  </a:cubicBezTo>
                  <a:lnTo>
                    <a:pt x="23430" y="29860"/>
                  </a:lnTo>
                  <a:cubicBezTo>
                    <a:pt x="23430" y="29860"/>
                    <a:pt x="15592" y="23153"/>
                    <a:pt x="13178" y="18680"/>
                  </a:cubicBezTo>
                  <a:cubicBezTo>
                    <a:pt x="11129" y="14889"/>
                    <a:pt x="11522" y="1"/>
                    <a:pt x="11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4523900" y="1139375"/>
              <a:ext cx="766925" cy="804975"/>
            </a:xfrm>
            <a:custGeom>
              <a:avLst/>
              <a:gdLst/>
              <a:ahLst/>
              <a:cxnLst/>
              <a:rect l="l" t="t" r="r" b="b"/>
              <a:pathLst>
                <a:path w="30677" h="32199" extrusionOk="0">
                  <a:moveTo>
                    <a:pt x="22922" y="0"/>
                  </a:moveTo>
                  <a:lnTo>
                    <a:pt x="6142" y="1609"/>
                  </a:lnTo>
                  <a:cubicBezTo>
                    <a:pt x="4084" y="5133"/>
                    <a:pt x="429" y="10486"/>
                    <a:pt x="1" y="31081"/>
                  </a:cubicBezTo>
                  <a:cubicBezTo>
                    <a:pt x="1" y="31081"/>
                    <a:pt x="7341" y="32198"/>
                    <a:pt x="14380" y="32198"/>
                  </a:cubicBezTo>
                  <a:cubicBezTo>
                    <a:pt x="21419" y="32198"/>
                    <a:pt x="30042" y="29933"/>
                    <a:pt x="30042" y="29933"/>
                  </a:cubicBezTo>
                  <a:cubicBezTo>
                    <a:pt x="30042" y="29933"/>
                    <a:pt x="30676" y="5985"/>
                    <a:pt x="22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3726600" y="1133825"/>
              <a:ext cx="1922100" cy="1934150"/>
            </a:xfrm>
            <a:custGeom>
              <a:avLst/>
              <a:gdLst/>
              <a:ahLst/>
              <a:cxnLst/>
              <a:rect l="l" t="t" r="r" b="b"/>
              <a:pathLst>
                <a:path w="76884" h="77366" extrusionOk="0">
                  <a:moveTo>
                    <a:pt x="23359" y="0"/>
                  </a:moveTo>
                  <a:cubicBezTo>
                    <a:pt x="20167" y="0"/>
                    <a:pt x="17570" y="2571"/>
                    <a:pt x="17537" y="5763"/>
                  </a:cubicBezTo>
                  <a:lnTo>
                    <a:pt x="17390" y="19871"/>
                  </a:lnTo>
                  <a:cubicBezTo>
                    <a:pt x="17390" y="20142"/>
                    <a:pt x="17277" y="20400"/>
                    <a:pt x="17080" y="20585"/>
                  </a:cubicBezTo>
                  <a:cubicBezTo>
                    <a:pt x="16891" y="20761"/>
                    <a:pt x="16644" y="20860"/>
                    <a:pt x="16387" y="20862"/>
                  </a:cubicBezTo>
                  <a:cubicBezTo>
                    <a:pt x="16155" y="20861"/>
                    <a:pt x="15932" y="20777"/>
                    <a:pt x="15759" y="20625"/>
                  </a:cubicBezTo>
                  <a:cubicBezTo>
                    <a:pt x="14940" y="19922"/>
                    <a:pt x="14036" y="19373"/>
                    <a:pt x="13070" y="18993"/>
                  </a:cubicBezTo>
                  <a:cubicBezTo>
                    <a:pt x="12076" y="18600"/>
                    <a:pt x="11017" y="18393"/>
                    <a:pt x="9949" y="18381"/>
                  </a:cubicBezTo>
                  <a:lnTo>
                    <a:pt x="9857" y="18381"/>
                  </a:lnTo>
                  <a:cubicBezTo>
                    <a:pt x="8536" y="18381"/>
                    <a:pt x="7253" y="18674"/>
                    <a:pt x="6044" y="19251"/>
                  </a:cubicBezTo>
                  <a:cubicBezTo>
                    <a:pt x="4878" y="19808"/>
                    <a:pt x="3830" y="20605"/>
                    <a:pt x="2928" y="21620"/>
                  </a:cubicBezTo>
                  <a:cubicBezTo>
                    <a:pt x="2028" y="22632"/>
                    <a:pt x="1319" y="23812"/>
                    <a:pt x="819" y="25125"/>
                  </a:cubicBezTo>
                  <a:cubicBezTo>
                    <a:pt x="302" y="26482"/>
                    <a:pt x="32" y="27925"/>
                    <a:pt x="17" y="29414"/>
                  </a:cubicBezTo>
                  <a:cubicBezTo>
                    <a:pt x="1" y="30913"/>
                    <a:pt x="244" y="32369"/>
                    <a:pt x="737" y="33744"/>
                  </a:cubicBezTo>
                  <a:cubicBezTo>
                    <a:pt x="1215" y="35074"/>
                    <a:pt x="1907" y="36270"/>
                    <a:pt x="2795" y="37302"/>
                  </a:cubicBezTo>
                  <a:cubicBezTo>
                    <a:pt x="3685" y="38338"/>
                    <a:pt x="4727" y="39155"/>
                    <a:pt x="5890" y="39730"/>
                  </a:cubicBezTo>
                  <a:cubicBezTo>
                    <a:pt x="7099" y="40329"/>
                    <a:pt x="8386" y="40639"/>
                    <a:pt x="9718" y="40652"/>
                  </a:cubicBezTo>
                  <a:lnTo>
                    <a:pt x="9809" y="40652"/>
                  </a:lnTo>
                  <a:cubicBezTo>
                    <a:pt x="10861" y="40652"/>
                    <a:pt x="11906" y="40463"/>
                    <a:pt x="12891" y="40091"/>
                  </a:cubicBezTo>
                  <a:cubicBezTo>
                    <a:pt x="13850" y="39733"/>
                    <a:pt x="14752" y="39207"/>
                    <a:pt x="15572" y="38531"/>
                  </a:cubicBezTo>
                  <a:cubicBezTo>
                    <a:pt x="15743" y="38387"/>
                    <a:pt x="15961" y="38308"/>
                    <a:pt x="16186" y="38307"/>
                  </a:cubicBezTo>
                  <a:cubicBezTo>
                    <a:pt x="16456" y="38308"/>
                    <a:pt x="16715" y="38418"/>
                    <a:pt x="16905" y="38610"/>
                  </a:cubicBezTo>
                  <a:cubicBezTo>
                    <a:pt x="17092" y="38798"/>
                    <a:pt x="17194" y="39054"/>
                    <a:pt x="17188" y="39319"/>
                  </a:cubicBezTo>
                  <a:lnTo>
                    <a:pt x="17042" y="53427"/>
                  </a:lnTo>
                  <a:cubicBezTo>
                    <a:pt x="17005" y="56644"/>
                    <a:pt x="19588" y="59280"/>
                    <a:pt x="22805" y="59310"/>
                  </a:cubicBezTo>
                  <a:lnTo>
                    <a:pt x="37386" y="59461"/>
                  </a:lnTo>
                  <a:cubicBezTo>
                    <a:pt x="37871" y="59467"/>
                    <a:pt x="38174" y="59782"/>
                    <a:pt x="38296" y="60076"/>
                  </a:cubicBezTo>
                  <a:cubicBezTo>
                    <a:pt x="38417" y="60367"/>
                    <a:pt x="38428" y="60801"/>
                    <a:pt x="38093" y="61145"/>
                  </a:cubicBezTo>
                  <a:cubicBezTo>
                    <a:pt x="37259" y="62001"/>
                    <a:pt x="36605" y="62967"/>
                    <a:pt x="36150" y="64016"/>
                  </a:cubicBezTo>
                  <a:cubicBezTo>
                    <a:pt x="35678" y="65094"/>
                    <a:pt x="35430" y="66255"/>
                    <a:pt x="35418" y="67432"/>
                  </a:cubicBezTo>
                  <a:cubicBezTo>
                    <a:pt x="35405" y="68762"/>
                    <a:pt x="35687" y="70057"/>
                    <a:pt x="36260" y="71276"/>
                  </a:cubicBezTo>
                  <a:cubicBezTo>
                    <a:pt x="36813" y="72453"/>
                    <a:pt x="37607" y="73511"/>
                    <a:pt x="38623" y="74423"/>
                  </a:cubicBezTo>
                  <a:cubicBezTo>
                    <a:pt x="39637" y="75330"/>
                    <a:pt x="40820" y="76047"/>
                    <a:pt x="42140" y="76554"/>
                  </a:cubicBezTo>
                  <a:cubicBezTo>
                    <a:pt x="43503" y="77075"/>
                    <a:pt x="44954" y="77348"/>
                    <a:pt x="46452" y="77364"/>
                  </a:cubicBezTo>
                  <a:cubicBezTo>
                    <a:pt x="46497" y="77365"/>
                    <a:pt x="46541" y="77365"/>
                    <a:pt x="46586" y="77365"/>
                  </a:cubicBezTo>
                  <a:cubicBezTo>
                    <a:pt x="48070" y="77365"/>
                    <a:pt x="49510" y="77112"/>
                    <a:pt x="50868" y="76613"/>
                  </a:cubicBezTo>
                  <a:cubicBezTo>
                    <a:pt x="52183" y="76128"/>
                    <a:pt x="53367" y="75434"/>
                    <a:pt x="54384" y="74549"/>
                  </a:cubicBezTo>
                  <a:cubicBezTo>
                    <a:pt x="55407" y="73660"/>
                    <a:pt x="56213" y="72622"/>
                    <a:pt x="56780" y="71465"/>
                  </a:cubicBezTo>
                  <a:cubicBezTo>
                    <a:pt x="57370" y="70264"/>
                    <a:pt x="57676" y="68985"/>
                    <a:pt x="57690" y="67664"/>
                  </a:cubicBezTo>
                  <a:cubicBezTo>
                    <a:pt x="57702" y="66489"/>
                    <a:pt x="57478" y="65322"/>
                    <a:pt x="57030" y="64234"/>
                  </a:cubicBezTo>
                  <a:cubicBezTo>
                    <a:pt x="56597" y="63176"/>
                    <a:pt x="55962" y="62197"/>
                    <a:pt x="55147" y="61323"/>
                  </a:cubicBezTo>
                  <a:cubicBezTo>
                    <a:pt x="54870" y="61027"/>
                    <a:pt x="54802" y="60627"/>
                    <a:pt x="54963" y="60254"/>
                  </a:cubicBezTo>
                  <a:cubicBezTo>
                    <a:pt x="55088" y="59964"/>
                    <a:pt x="55395" y="59654"/>
                    <a:pt x="55876" y="59654"/>
                  </a:cubicBezTo>
                  <a:lnTo>
                    <a:pt x="55888" y="59654"/>
                  </a:lnTo>
                  <a:lnTo>
                    <a:pt x="70469" y="59805"/>
                  </a:lnTo>
                  <a:lnTo>
                    <a:pt x="70531" y="59805"/>
                  </a:lnTo>
                  <a:cubicBezTo>
                    <a:pt x="73723" y="59805"/>
                    <a:pt x="76320" y="57234"/>
                    <a:pt x="76353" y="54042"/>
                  </a:cubicBezTo>
                  <a:lnTo>
                    <a:pt x="76847" y="6379"/>
                  </a:lnTo>
                  <a:cubicBezTo>
                    <a:pt x="76884" y="3162"/>
                    <a:pt x="74302" y="526"/>
                    <a:pt x="71084" y="495"/>
                  </a:cubicBezTo>
                  <a:lnTo>
                    <a:pt x="234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4329875" y="1197350"/>
              <a:ext cx="68750" cy="64250"/>
            </a:xfrm>
            <a:custGeom>
              <a:avLst/>
              <a:gdLst/>
              <a:ahLst/>
              <a:cxnLst/>
              <a:rect l="l" t="t" r="r" b="b"/>
              <a:pathLst>
                <a:path w="2750" h="2570" extrusionOk="0">
                  <a:moveTo>
                    <a:pt x="1365" y="1"/>
                  </a:moveTo>
                  <a:cubicBezTo>
                    <a:pt x="955" y="1"/>
                    <a:pt x="562" y="197"/>
                    <a:pt x="318" y="540"/>
                  </a:cubicBezTo>
                  <a:cubicBezTo>
                    <a:pt x="17" y="964"/>
                    <a:pt x="0" y="1527"/>
                    <a:pt x="276" y="1967"/>
                  </a:cubicBezTo>
                  <a:cubicBezTo>
                    <a:pt x="513" y="2346"/>
                    <a:pt x="927" y="2569"/>
                    <a:pt x="1364" y="2569"/>
                  </a:cubicBezTo>
                  <a:cubicBezTo>
                    <a:pt x="1435" y="2569"/>
                    <a:pt x="1507" y="2564"/>
                    <a:pt x="1578" y="2551"/>
                  </a:cubicBezTo>
                  <a:cubicBezTo>
                    <a:pt x="2278" y="2433"/>
                    <a:pt x="2750" y="1770"/>
                    <a:pt x="2631" y="1072"/>
                  </a:cubicBezTo>
                  <a:cubicBezTo>
                    <a:pt x="2545" y="560"/>
                    <a:pt x="2157" y="149"/>
                    <a:pt x="1652" y="33"/>
                  </a:cubicBezTo>
                  <a:cubicBezTo>
                    <a:pt x="1556" y="11"/>
                    <a:pt x="1460" y="1"/>
                    <a:pt x="1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4628500" y="1146975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3" y="1"/>
                  </a:moveTo>
                  <a:cubicBezTo>
                    <a:pt x="954" y="1"/>
                    <a:pt x="562" y="198"/>
                    <a:pt x="318" y="541"/>
                  </a:cubicBezTo>
                  <a:cubicBezTo>
                    <a:pt x="16" y="965"/>
                    <a:pt x="0" y="1527"/>
                    <a:pt x="276" y="1967"/>
                  </a:cubicBezTo>
                  <a:cubicBezTo>
                    <a:pt x="513" y="2347"/>
                    <a:pt x="927" y="2570"/>
                    <a:pt x="1366" y="2570"/>
                  </a:cubicBezTo>
                  <a:cubicBezTo>
                    <a:pt x="1436" y="2570"/>
                    <a:pt x="1507" y="2564"/>
                    <a:pt x="1578" y="2552"/>
                  </a:cubicBezTo>
                  <a:cubicBezTo>
                    <a:pt x="2277" y="2434"/>
                    <a:pt x="2748" y="1771"/>
                    <a:pt x="2630" y="1071"/>
                  </a:cubicBezTo>
                  <a:cubicBezTo>
                    <a:pt x="2543" y="559"/>
                    <a:pt x="2157" y="149"/>
                    <a:pt x="1651" y="34"/>
                  </a:cubicBezTo>
                  <a:cubicBezTo>
                    <a:pt x="1555" y="12"/>
                    <a:pt x="1458" y="1"/>
                    <a:pt x="13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4371225" y="1442500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5" y="1"/>
                  </a:moveTo>
                  <a:cubicBezTo>
                    <a:pt x="955" y="1"/>
                    <a:pt x="562" y="197"/>
                    <a:pt x="318" y="541"/>
                  </a:cubicBezTo>
                  <a:cubicBezTo>
                    <a:pt x="18" y="964"/>
                    <a:pt x="1" y="1527"/>
                    <a:pt x="276" y="1967"/>
                  </a:cubicBezTo>
                  <a:cubicBezTo>
                    <a:pt x="513" y="2346"/>
                    <a:pt x="928" y="2569"/>
                    <a:pt x="1365" y="2569"/>
                  </a:cubicBezTo>
                  <a:cubicBezTo>
                    <a:pt x="1436" y="2569"/>
                    <a:pt x="1507" y="2564"/>
                    <a:pt x="1579" y="2551"/>
                  </a:cubicBezTo>
                  <a:cubicBezTo>
                    <a:pt x="2277" y="2433"/>
                    <a:pt x="2749" y="1772"/>
                    <a:pt x="2631" y="1072"/>
                  </a:cubicBezTo>
                  <a:cubicBezTo>
                    <a:pt x="2545" y="560"/>
                    <a:pt x="2158" y="150"/>
                    <a:pt x="1652" y="33"/>
                  </a:cubicBezTo>
                  <a:cubicBezTo>
                    <a:pt x="1557" y="11"/>
                    <a:pt x="1461" y="1"/>
                    <a:pt x="1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4669850" y="1392150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5" y="0"/>
                  </a:moveTo>
                  <a:cubicBezTo>
                    <a:pt x="955" y="0"/>
                    <a:pt x="562" y="196"/>
                    <a:pt x="318" y="540"/>
                  </a:cubicBezTo>
                  <a:cubicBezTo>
                    <a:pt x="16" y="964"/>
                    <a:pt x="0" y="1527"/>
                    <a:pt x="276" y="1967"/>
                  </a:cubicBezTo>
                  <a:cubicBezTo>
                    <a:pt x="513" y="2345"/>
                    <a:pt x="927" y="2569"/>
                    <a:pt x="1363" y="2569"/>
                  </a:cubicBezTo>
                  <a:cubicBezTo>
                    <a:pt x="1434" y="2569"/>
                    <a:pt x="1506" y="2563"/>
                    <a:pt x="1577" y="2551"/>
                  </a:cubicBezTo>
                  <a:cubicBezTo>
                    <a:pt x="2277" y="2433"/>
                    <a:pt x="2749" y="1770"/>
                    <a:pt x="2631" y="1071"/>
                  </a:cubicBezTo>
                  <a:cubicBezTo>
                    <a:pt x="2544" y="559"/>
                    <a:pt x="2158" y="148"/>
                    <a:pt x="1651" y="33"/>
                  </a:cubicBezTo>
                  <a:cubicBezTo>
                    <a:pt x="1556" y="11"/>
                    <a:pt x="1460" y="0"/>
                    <a:pt x="13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4968475" y="1341775"/>
              <a:ext cx="68725" cy="64225"/>
            </a:xfrm>
            <a:custGeom>
              <a:avLst/>
              <a:gdLst/>
              <a:ahLst/>
              <a:cxnLst/>
              <a:rect l="l" t="t" r="r" b="b"/>
              <a:pathLst>
                <a:path w="2749" h="2569" extrusionOk="0">
                  <a:moveTo>
                    <a:pt x="1364" y="1"/>
                  </a:moveTo>
                  <a:cubicBezTo>
                    <a:pt x="954" y="1"/>
                    <a:pt x="562" y="198"/>
                    <a:pt x="318" y="540"/>
                  </a:cubicBezTo>
                  <a:cubicBezTo>
                    <a:pt x="18" y="963"/>
                    <a:pt x="0" y="1526"/>
                    <a:pt x="276" y="1966"/>
                  </a:cubicBezTo>
                  <a:cubicBezTo>
                    <a:pt x="513" y="2345"/>
                    <a:pt x="927" y="2569"/>
                    <a:pt x="1364" y="2569"/>
                  </a:cubicBezTo>
                  <a:cubicBezTo>
                    <a:pt x="1435" y="2569"/>
                    <a:pt x="1507" y="2563"/>
                    <a:pt x="1579" y="2551"/>
                  </a:cubicBezTo>
                  <a:cubicBezTo>
                    <a:pt x="2277" y="2432"/>
                    <a:pt x="2749" y="1771"/>
                    <a:pt x="2631" y="1071"/>
                  </a:cubicBezTo>
                  <a:cubicBezTo>
                    <a:pt x="2545" y="559"/>
                    <a:pt x="2158" y="149"/>
                    <a:pt x="1652" y="34"/>
                  </a:cubicBezTo>
                  <a:cubicBezTo>
                    <a:pt x="1556" y="11"/>
                    <a:pt x="1460" y="1"/>
                    <a:pt x="1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5267075" y="1291400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5" y="1"/>
                  </a:moveTo>
                  <a:cubicBezTo>
                    <a:pt x="955" y="1"/>
                    <a:pt x="562" y="197"/>
                    <a:pt x="318" y="541"/>
                  </a:cubicBezTo>
                  <a:cubicBezTo>
                    <a:pt x="17" y="964"/>
                    <a:pt x="0" y="1527"/>
                    <a:pt x="276" y="1967"/>
                  </a:cubicBezTo>
                  <a:cubicBezTo>
                    <a:pt x="513" y="2346"/>
                    <a:pt x="926" y="2569"/>
                    <a:pt x="1364" y="2569"/>
                  </a:cubicBezTo>
                  <a:cubicBezTo>
                    <a:pt x="1435" y="2569"/>
                    <a:pt x="1507" y="2564"/>
                    <a:pt x="1578" y="2551"/>
                  </a:cubicBezTo>
                  <a:cubicBezTo>
                    <a:pt x="2277" y="2433"/>
                    <a:pt x="2748" y="1770"/>
                    <a:pt x="2630" y="1072"/>
                  </a:cubicBezTo>
                  <a:cubicBezTo>
                    <a:pt x="2545" y="559"/>
                    <a:pt x="2158" y="150"/>
                    <a:pt x="1652" y="33"/>
                  </a:cubicBezTo>
                  <a:cubicBezTo>
                    <a:pt x="1556" y="11"/>
                    <a:pt x="1460" y="1"/>
                    <a:pt x="1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4113975" y="1738050"/>
              <a:ext cx="68750" cy="64250"/>
            </a:xfrm>
            <a:custGeom>
              <a:avLst/>
              <a:gdLst/>
              <a:ahLst/>
              <a:cxnLst/>
              <a:rect l="l" t="t" r="r" b="b"/>
              <a:pathLst>
                <a:path w="2750" h="2570" extrusionOk="0">
                  <a:moveTo>
                    <a:pt x="1365" y="0"/>
                  </a:moveTo>
                  <a:cubicBezTo>
                    <a:pt x="955" y="0"/>
                    <a:pt x="562" y="197"/>
                    <a:pt x="318" y="541"/>
                  </a:cubicBezTo>
                  <a:cubicBezTo>
                    <a:pt x="17" y="964"/>
                    <a:pt x="0" y="1527"/>
                    <a:pt x="276" y="1967"/>
                  </a:cubicBezTo>
                  <a:cubicBezTo>
                    <a:pt x="513" y="2345"/>
                    <a:pt x="927" y="2569"/>
                    <a:pt x="1364" y="2569"/>
                  </a:cubicBezTo>
                  <a:cubicBezTo>
                    <a:pt x="1435" y="2569"/>
                    <a:pt x="1507" y="2563"/>
                    <a:pt x="1578" y="2551"/>
                  </a:cubicBezTo>
                  <a:cubicBezTo>
                    <a:pt x="2277" y="2433"/>
                    <a:pt x="2750" y="1771"/>
                    <a:pt x="2631" y="1071"/>
                  </a:cubicBezTo>
                  <a:cubicBezTo>
                    <a:pt x="2545" y="559"/>
                    <a:pt x="2157" y="149"/>
                    <a:pt x="1652" y="33"/>
                  </a:cubicBezTo>
                  <a:cubicBezTo>
                    <a:pt x="1556" y="11"/>
                    <a:pt x="1460" y="0"/>
                    <a:pt x="13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4412575" y="1687675"/>
              <a:ext cx="68750" cy="64250"/>
            </a:xfrm>
            <a:custGeom>
              <a:avLst/>
              <a:gdLst/>
              <a:ahLst/>
              <a:cxnLst/>
              <a:rect l="l" t="t" r="r" b="b"/>
              <a:pathLst>
                <a:path w="2750" h="2570" extrusionOk="0">
                  <a:moveTo>
                    <a:pt x="1365" y="0"/>
                  </a:moveTo>
                  <a:cubicBezTo>
                    <a:pt x="955" y="0"/>
                    <a:pt x="563" y="197"/>
                    <a:pt x="319" y="540"/>
                  </a:cubicBezTo>
                  <a:cubicBezTo>
                    <a:pt x="17" y="964"/>
                    <a:pt x="1" y="1526"/>
                    <a:pt x="277" y="1966"/>
                  </a:cubicBezTo>
                  <a:cubicBezTo>
                    <a:pt x="514" y="2346"/>
                    <a:pt x="928" y="2569"/>
                    <a:pt x="1366" y="2569"/>
                  </a:cubicBezTo>
                  <a:cubicBezTo>
                    <a:pt x="1436" y="2569"/>
                    <a:pt x="1507" y="2564"/>
                    <a:pt x="1578" y="2552"/>
                  </a:cubicBezTo>
                  <a:cubicBezTo>
                    <a:pt x="2278" y="2434"/>
                    <a:pt x="2749" y="1771"/>
                    <a:pt x="2631" y="1071"/>
                  </a:cubicBezTo>
                  <a:cubicBezTo>
                    <a:pt x="2544" y="559"/>
                    <a:pt x="2158" y="149"/>
                    <a:pt x="1653" y="33"/>
                  </a:cubicBezTo>
                  <a:cubicBezTo>
                    <a:pt x="1557" y="11"/>
                    <a:pt x="1460" y="0"/>
                    <a:pt x="13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4711175" y="1637300"/>
              <a:ext cx="68775" cy="64250"/>
            </a:xfrm>
            <a:custGeom>
              <a:avLst/>
              <a:gdLst/>
              <a:ahLst/>
              <a:cxnLst/>
              <a:rect l="l" t="t" r="r" b="b"/>
              <a:pathLst>
                <a:path w="2751" h="2570" extrusionOk="0">
                  <a:moveTo>
                    <a:pt x="1366" y="0"/>
                  </a:moveTo>
                  <a:cubicBezTo>
                    <a:pt x="956" y="0"/>
                    <a:pt x="564" y="197"/>
                    <a:pt x="318" y="541"/>
                  </a:cubicBezTo>
                  <a:cubicBezTo>
                    <a:pt x="18" y="964"/>
                    <a:pt x="1" y="1527"/>
                    <a:pt x="278" y="1967"/>
                  </a:cubicBezTo>
                  <a:cubicBezTo>
                    <a:pt x="515" y="2345"/>
                    <a:pt x="928" y="2569"/>
                    <a:pt x="1365" y="2569"/>
                  </a:cubicBezTo>
                  <a:cubicBezTo>
                    <a:pt x="1436" y="2569"/>
                    <a:pt x="1507" y="2563"/>
                    <a:pt x="1579" y="2551"/>
                  </a:cubicBezTo>
                  <a:cubicBezTo>
                    <a:pt x="2279" y="2433"/>
                    <a:pt x="2750" y="1771"/>
                    <a:pt x="2632" y="1071"/>
                  </a:cubicBezTo>
                  <a:cubicBezTo>
                    <a:pt x="2545" y="559"/>
                    <a:pt x="2159" y="150"/>
                    <a:pt x="1652" y="33"/>
                  </a:cubicBezTo>
                  <a:cubicBezTo>
                    <a:pt x="1557" y="11"/>
                    <a:pt x="1461" y="0"/>
                    <a:pt x="13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5009800" y="1586925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4" y="1"/>
                  </a:moveTo>
                  <a:cubicBezTo>
                    <a:pt x="954" y="1"/>
                    <a:pt x="562" y="198"/>
                    <a:pt x="318" y="540"/>
                  </a:cubicBezTo>
                  <a:cubicBezTo>
                    <a:pt x="18" y="964"/>
                    <a:pt x="1" y="1526"/>
                    <a:pt x="276" y="1968"/>
                  </a:cubicBezTo>
                  <a:cubicBezTo>
                    <a:pt x="514" y="2346"/>
                    <a:pt x="928" y="2570"/>
                    <a:pt x="1365" y="2570"/>
                  </a:cubicBezTo>
                  <a:cubicBezTo>
                    <a:pt x="1436" y="2570"/>
                    <a:pt x="1507" y="2564"/>
                    <a:pt x="1579" y="2552"/>
                  </a:cubicBezTo>
                  <a:cubicBezTo>
                    <a:pt x="2277" y="2434"/>
                    <a:pt x="2749" y="1771"/>
                    <a:pt x="2632" y="1072"/>
                  </a:cubicBezTo>
                  <a:cubicBezTo>
                    <a:pt x="2545" y="560"/>
                    <a:pt x="2158" y="149"/>
                    <a:pt x="1652" y="34"/>
                  </a:cubicBezTo>
                  <a:cubicBezTo>
                    <a:pt x="1557" y="11"/>
                    <a:pt x="1460" y="1"/>
                    <a:pt x="1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5308425" y="1536575"/>
              <a:ext cx="68725" cy="64225"/>
            </a:xfrm>
            <a:custGeom>
              <a:avLst/>
              <a:gdLst/>
              <a:ahLst/>
              <a:cxnLst/>
              <a:rect l="l" t="t" r="r" b="b"/>
              <a:pathLst>
                <a:path w="2749" h="2569" extrusionOk="0">
                  <a:moveTo>
                    <a:pt x="1363" y="0"/>
                  </a:moveTo>
                  <a:cubicBezTo>
                    <a:pt x="954" y="0"/>
                    <a:pt x="562" y="197"/>
                    <a:pt x="318" y="540"/>
                  </a:cubicBezTo>
                  <a:cubicBezTo>
                    <a:pt x="16" y="963"/>
                    <a:pt x="1" y="1526"/>
                    <a:pt x="276" y="1966"/>
                  </a:cubicBezTo>
                  <a:cubicBezTo>
                    <a:pt x="514" y="2345"/>
                    <a:pt x="927" y="2568"/>
                    <a:pt x="1364" y="2568"/>
                  </a:cubicBezTo>
                  <a:cubicBezTo>
                    <a:pt x="1434" y="2568"/>
                    <a:pt x="1506" y="2563"/>
                    <a:pt x="1578" y="2550"/>
                  </a:cubicBezTo>
                  <a:cubicBezTo>
                    <a:pt x="2277" y="2434"/>
                    <a:pt x="2749" y="1770"/>
                    <a:pt x="2631" y="1071"/>
                  </a:cubicBezTo>
                  <a:cubicBezTo>
                    <a:pt x="2544" y="558"/>
                    <a:pt x="2158" y="149"/>
                    <a:pt x="1651" y="33"/>
                  </a:cubicBezTo>
                  <a:cubicBezTo>
                    <a:pt x="1555" y="11"/>
                    <a:pt x="1459" y="0"/>
                    <a:pt x="13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5607025" y="1486175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6" y="0"/>
                  </a:moveTo>
                  <a:cubicBezTo>
                    <a:pt x="955" y="0"/>
                    <a:pt x="562" y="197"/>
                    <a:pt x="318" y="541"/>
                  </a:cubicBezTo>
                  <a:cubicBezTo>
                    <a:pt x="17" y="963"/>
                    <a:pt x="0" y="1527"/>
                    <a:pt x="276" y="1967"/>
                  </a:cubicBezTo>
                  <a:cubicBezTo>
                    <a:pt x="514" y="2347"/>
                    <a:pt x="928" y="2570"/>
                    <a:pt x="1366" y="2570"/>
                  </a:cubicBezTo>
                  <a:cubicBezTo>
                    <a:pt x="1437" y="2570"/>
                    <a:pt x="1508" y="2564"/>
                    <a:pt x="1579" y="2552"/>
                  </a:cubicBezTo>
                  <a:cubicBezTo>
                    <a:pt x="2278" y="2433"/>
                    <a:pt x="2749" y="1771"/>
                    <a:pt x="2632" y="1071"/>
                  </a:cubicBezTo>
                  <a:cubicBezTo>
                    <a:pt x="2545" y="559"/>
                    <a:pt x="2159" y="149"/>
                    <a:pt x="1652" y="32"/>
                  </a:cubicBezTo>
                  <a:cubicBezTo>
                    <a:pt x="1557" y="11"/>
                    <a:pt x="1461" y="0"/>
                    <a:pt x="13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3856700" y="2033575"/>
              <a:ext cx="68775" cy="64250"/>
            </a:xfrm>
            <a:custGeom>
              <a:avLst/>
              <a:gdLst/>
              <a:ahLst/>
              <a:cxnLst/>
              <a:rect l="l" t="t" r="r" b="b"/>
              <a:pathLst>
                <a:path w="2751" h="2570" extrusionOk="0">
                  <a:moveTo>
                    <a:pt x="1364" y="0"/>
                  </a:moveTo>
                  <a:cubicBezTo>
                    <a:pt x="955" y="0"/>
                    <a:pt x="563" y="197"/>
                    <a:pt x="318" y="540"/>
                  </a:cubicBezTo>
                  <a:cubicBezTo>
                    <a:pt x="18" y="963"/>
                    <a:pt x="1" y="1526"/>
                    <a:pt x="276" y="1966"/>
                  </a:cubicBezTo>
                  <a:cubicBezTo>
                    <a:pt x="514" y="2346"/>
                    <a:pt x="929" y="2569"/>
                    <a:pt x="1366" y="2569"/>
                  </a:cubicBezTo>
                  <a:cubicBezTo>
                    <a:pt x="1437" y="2569"/>
                    <a:pt x="1508" y="2563"/>
                    <a:pt x="1579" y="2552"/>
                  </a:cubicBezTo>
                  <a:cubicBezTo>
                    <a:pt x="2279" y="2433"/>
                    <a:pt x="2750" y="1770"/>
                    <a:pt x="2632" y="1070"/>
                  </a:cubicBezTo>
                  <a:cubicBezTo>
                    <a:pt x="2545" y="558"/>
                    <a:pt x="2159" y="149"/>
                    <a:pt x="1652" y="33"/>
                  </a:cubicBezTo>
                  <a:cubicBezTo>
                    <a:pt x="1556" y="11"/>
                    <a:pt x="1460" y="0"/>
                    <a:pt x="13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4155325" y="1983225"/>
              <a:ext cx="68725" cy="64225"/>
            </a:xfrm>
            <a:custGeom>
              <a:avLst/>
              <a:gdLst/>
              <a:ahLst/>
              <a:cxnLst/>
              <a:rect l="l" t="t" r="r" b="b"/>
              <a:pathLst>
                <a:path w="2749" h="2569" extrusionOk="0">
                  <a:moveTo>
                    <a:pt x="1364" y="0"/>
                  </a:moveTo>
                  <a:cubicBezTo>
                    <a:pt x="954" y="0"/>
                    <a:pt x="562" y="197"/>
                    <a:pt x="318" y="540"/>
                  </a:cubicBezTo>
                  <a:cubicBezTo>
                    <a:pt x="18" y="963"/>
                    <a:pt x="0" y="1526"/>
                    <a:pt x="276" y="1966"/>
                  </a:cubicBezTo>
                  <a:cubicBezTo>
                    <a:pt x="514" y="2346"/>
                    <a:pt x="928" y="2569"/>
                    <a:pt x="1366" y="2569"/>
                  </a:cubicBezTo>
                  <a:cubicBezTo>
                    <a:pt x="1436" y="2569"/>
                    <a:pt x="1508" y="2563"/>
                    <a:pt x="1579" y="2551"/>
                  </a:cubicBezTo>
                  <a:cubicBezTo>
                    <a:pt x="2277" y="2433"/>
                    <a:pt x="2749" y="1770"/>
                    <a:pt x="2631" y="1070"/>
                  </a:cubicBezTo>
                  <a:cubicBezTo>
                    <a:pt x="2545" y="558"/>
                    <a:pt x="2158" y="148"/>
                    <a:pt x="1652" y="33"/>
                  </a:cubicBezTo>
                  <a:cubicBezTo>
                    <a:pt x="1556" y="11"/>
                    <a:pt x="1460" y="0"/>
                    <a:pt x="13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4453950" y="1932825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5" y="1"/>
                  </a:moveTo>
                  <a:cubicBezTo>
                    <a:pt x="955" y="1"/>
                    <a:pt x="562" y="197"/>
                    <a:pt x="318" y="541"/>
                  </a:cubicBezTo>
                  <a:cubicBezTo>
                    <a:pt x="16" y="964"/>
                    <a:pt x="0" y="1528"/>
                    <a:pt x="276" y="1967"/>
                  </a:cubicBezTo>
                  <a:cubicBezTo>
                    <a:pt x="513" y="2346"/>
                    <a:pt x="927" y="2570"/>
                    <a:pt x="1363" y="2570"/>
                  </a:cubicBezTo>
                  <a:cubicBezTo>
                    <a:pt x="1434" y="2570"/>
                    <a:pt x="1506" y="2564"/>
                    <a:pt x="1577" y="2552"/>
                  </a:cubicBezTo>
                  <a:cubicBezTo>
                    <a:pt x="2277" y="2434"/>
                    <a:pt x="2749" y="1771"/>
                    <a:pt x="2631" y="1072"/>
                  </a:cubicBezTo>
                  <a:cubicBezTo>
                    <a:pt x="2544" y="560"/>
                    <a:pt x="2158" y="150"/>
                    <a:pt x="1651" y="33"/>
                  </a:cubicBezTo>
                  <a:cubicBezTo>
                    <a:pt x="1556" y="12"/>
                    <a:pt x="1460" y="1"/>
                    <a:pt x="1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4752550" y="1882475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4" y="0"/>
                  </a:moveTo>
                  <a:cubicBezTo>
                    <a:pt x="954" y="0"/>
                    <a:pt x="562" y="197"/>
                    <a:pt x="318" y="540"/>
                  </a:cubicBezTo>
                  <a:cubicBezTo>
                    <a:pt x="17" y="964"/>
                    <a:pt x="0" y="1526"/>
                    <a:pt x="276" y="1966"/>
                  </a:cubicBezTo>
                  <a:cubicBezTo>
                    <a:pt x="513" y="2346"/>
                    <a:pt x="928" y="2569"/>
                    <a:pt x="1366" y="2569"/>
                  </a:cubicBezTo>
                  <a:cubicBezTo>
                    <a:pt x="1436" y="2569"/>
                    <a:pt x="1507" y="2563"/>
                    <a:pt x="1578" y="2552"/>
                  </a:cubicBezTo>
                  <a:cubicBezTo>
                    <a:pt x="2277" y="2433"/>
                    <a:pt x="2748" y="1770"/>
                    <a:pt x="2632" y="1070"/>
                  </a:cubicBezTo>
                  <a:cubicBezTo>
                    <a:pt x="2545" y="558"/>
                    <a:pt x="2157" y="149"/>
                    <a:pt x="1652" y="33"/>
                  </a:cubicBezTo>
                  <a:cubicBezTo>
                    <a:pt x="1556" y="11"/>
                    <a:pt x="1459" y="0"/>
                    <a:pt x="13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5051175" y="1832075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3" y="1"/>
                  </a:moveTo>
                  <a:cubicBezTo>
                    <a:pt x="954" y="1"/>
                    <a:pt x="561" y="198"/>
                    <a:pt x="317" y="540"/>
                  </a:cubicBezTo>
                  <a:cubicBezTo>
                    <a:pt x="16" y="964"/>
                    <a:pt x="0" y="1528"/>
                    <a:pt x="276" y="1968"/>
                  </a:cubicBezTo>
                  <a:cubicBezTo>
                    <a:pt x="513" y="2346"/>
                    <a:pt x="926" y="2570"/>
                    <a:pt x="1364" y="2570"/>
                  </a:cubicBezTo>
                  <a:cubicBezTo>
                    <a:pt x="1435" y="2570"/>
                    <a:pt x="1507" y="2564"/>
                    <a:pt x="1578" y="2552"/>
                  </a:cubicBezTo>
                  <a:cubicBezTo>
                    <a:pt x="2277" y="2434"/>
                    <a:pt x="2748" y="1771"/>
                    <a:pt x="2630" y="1072"/>
                  </a:cubicBezTo>
                  <a:cubicBezTo>
                    <a:pt x="2544" y="560"/>
                    <a:pt x="2157" y="149"/>
                    <a:pt x="1651" y="34"/>
                  </a:cubicBezTo>
                  <a:cubicBezTo>
                    <a:pt x="1555" y="11"/>
                    <a:pt x="1458" y="1"/>
                    <a:pt x="13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5349800" y="1781725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3" y="0"/>
                  </a:moveTo>
                  <a:cubicBezTo>
                    <a:pt x="954" y="0"/>
                    <a:pt x="561" y="197"/>
                    <a:pt x="317" y="540"/>
                  </a:cubicBezTo>
                  <a:cubicBezTo>
                    <a:pt x="16" y="964"/>
                    <a:pt x="0" y="1528"/>
                    <a:pt x="276" y="1967"/>
                  </a:cubicBezTo>
                  <a:cubicBezTo>
                    <a:pt x="513" y="2346"/>
                    <a:pt x="926" y="2570"/>
                    <a:pt x="1363" y="2570"/>
                  </a:cubicBezTo>
                  <a:cubicBezTo>
                    <a:pt x="1434" y="2570"/>
                    <a:pt x="1506" y="2564"/>
                    <a:pt x="1577" y="2552"/>
                  </a:cubicBezTo>
                  <a:cubicBezTo>
                    <a:pt x="2277" y="2434"/>
                    <a:pt x="2748" y="1770"/>
                    <a:pt x="2630" y="1072"/>
                  </a:cubicBezTo>
                  <a:cubicBezTo>
                    <a:pt x="2543" y="558"/>
                    <a:pt x="2157" y="149"/>
                    <a:pt x="1651" y="33"/>
                  </a:cubicBezTo>
                  <a:cubicBezTo>
                    <a:pt x="1555" y="11"/>
                    <a:pt x="1458" y="0"/>
                    <a:pt x="13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4196675" y="2228375"/>
              <a:ext cx="68750" cy="64250"/>
            </a:xfrm>
            <a:custGeom>
              <a:avLst/>
              <a:gdLst/>
              <a:ahLst/>
              <a:cxnLst/>
              <a:rect l="l" t="t" r="r" b="b"/>
              <a:pathLst>
                <a:path w="2750" h="2570" extrusionOk="0">
                  <a:moveTo>
                    <a:pt x="1365" y="1"/>
                  </a:moveTo>
                  <a:cubicBezTo>
                    <a:pt x="955" y="1"/>
                    <a:pt x="563" y="197"/>
                    <a:pt x="319" y="540"/>
                  </a:cubicBezTo>
                  <a:cubicBezTo>
                    <a:pt x="17" y="964"/>
                    <a:pt x="1" y="1527"/>
                    <a:pt x="277" y="1967"/>
                  </a:cubicBezTo>
                  <a:cubicBezTo>
                    <a:pt x="514" y="2345"/>
                    <a:pt x="927" y="2569"/>
                    <a:pt x="1364" y="2569"/>
                  </a:cubicBezTo>
                  <a:cubicBezTo>
                    <a:pt x="1435" y="2569"/>
                    <a:pt x="1506" y="2563"/>
                    <a:pt x="1578" y="2551"/>
                  </a:cubicBezTo>
                  <a:cubicBezTo>
                    <a:pt x="2278" y="2433"/>
                    <a:pt x="2749" y="1770"/>
                    <a:pt x="2631" y="1072"/>
                  </a:cubicBezTo>
                  <a:cubicBezTo>
                    <a:pt x="2544" y="559"/>
                    <a:pt x="2158" y="148"/>
                    <a:pt x="1651" y="33"/>
                  </a:cubicBezTo>
                  <a:cubicBezTo>
                    <a:pt x="1556" y="11"/>
                    <a:pt x="1460" y="1"/>
                    <a:pt x="1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4495275" y="2178000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5" y="1"/>
                  </a:moveTo>
                  <a:cubicBezTo>
                    <a:pt x="956" y="1"/>
                    <a:pt x="563" y="198"/>
                    <a:pt x="318" y="540"/>
                  </a:cubicBezTo>
                  <a:cubicBezTo>
                    <a:pt x="18" y="963"/>
                    <a:pt x="1" y="1527"/>
                    <a:pt x="276" y="1966"/>
                  </a:cubicBezTo>
                  <a:cubicBezTo>
                    <a:pt x="514" y="2347"/>
                    <a:pt x="929" y="2570"/>
                    <a:pt x="1367" y="2570"/>
                  </a:cubicBezTo>
                  <a:cubicBezTo>
                    <a:pt x="1437" y="2570"/>
                    <a:pt x="1508" y="2564"/>
                    <a:pt x="1579" y="2552"/>
                  </a:cubicBezTo>
                  <a:cubicBezTo>
                    <a:pt x="2279" y="2434"/>
                    <a:pt x="2749" y="1771"/>
                    <a:pt x="2632" y="1071"/>
                  </a:cubicBezTo>
                  <a:cubicBezTo>
                    <a:pt x="2545" y="559"/>
                    <a:pt x="2159" y="149"/>
                    <a:pt x="1652" y="34"/>
                  </a:cubicBezTo>
                  <a:cubicBezTo>
                    <a:pt x="1557" y="12"/>
                    <a:pt x="1460" y="1"/>
                    <a:pt x="1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4793900" y="2127625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4" y="0"/>
                  </a:moveTo>
                  <a:cubicBezTo>
                    <a:pt x="954" y="0"/>
                    <a:pt x="562" y="197"/>
                    <a:pt x="318" y="540"/>
                  </a:cubicBezTo>
                  <a:cubicBezTo>
                    <a:pt x="16" y="964"/>
                    <a:pt x="1" y="1527"/>
                    <a:pt x="276" y="1967"/>
                  </a:cubicBezTo>
                  <a:cubicBezTo>
                    <a:pt x="514" y="2346"/>
                    <a:pt x="927" y="2570"/>
                    <a:pt x="1364" y="2570"/>
                  </a:cubicBezTo>
                  <a:cubicBezTo>
                    <a:pt x="1435" y="2570"/>
                    <a:pt x="1507" y="2564"/>
                    <a:pt x="1579" y="2552"/>
                  </a:cubicBezTo>
                  <a:cubicBezTo>
                    <a:pt x="2277" y="2433"/>
                    <a:pt x="2749" y="1770"/>
                    <a:pt x="2631" y="1072"/>
                  </a:cubicBezTo>
                  <a:cubicBezTo>
                    <a:pt x="2545" y="560"/>
                    <a:pt x="2158" y="149"/>
                    <a:pt x="1652" y="33"/>
                  </a:cubicBezTo>
                  <a:cubicBezTo>
                    <a:pt x="1556" y="11"/>
                    <a:pt x="1460" y="0"/>
                    <a:pt x="13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5092525" y="2077250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3" y="1"/>
                  </a:moveTo>
                  <a:cubicBezTo>
                    <a:pt x="954" y="1"/>
                    <a:pt x="562" y="198"/>
                    <a:pt x="317" y="541"/>
                  </a:cubicBezTo>
                  <a:cubicBezTo>
                    <a:pt x="16" y="965"/>
                    <a:pt x="1" y="1527"/>
                    <a:pt x="276" y="1968"/>
                  </a:cubicBezTo>
                  <a:cubicBezTo>
                    <a:pt x="514" y="2347"/>
                    <a:pt x="928" y="2570"/>
                    <a:pt x="1365" y="2570"/>
                  </a:cubicBezTo>
                  <a:cubicBezTo>
                    <a:pt x="1436" y="2570"/>
                    <a:pt x="1507" y="2564"/>
                    <a:pt x="1578" y="2552"/>
                  </a:cubicBezTo>
                  <a:cubicBezTo>
                    <a:pt x="2277" y="2434"/>
                    <a:pt x="2749" y="1771"/>
                    <a:pt x="2631" y="1071"/>
                  </a:cubicBezTo>
                  <a:cubicBezTo>
                    <a:pt x="2544" y="559"/>
                    <a:pt x="2158" y="149"/>
                    <a:pt x="1651" y="34"/>
                  </a:cubicBezTo>
                  <a:cubicBezTo>
                    <a:pt x="1555" y="12"/>
                    <a:pt x="1459" y="1"/>
                    <a:pt x="13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5391125" y="2026875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4" y="1"/>
                  </a:moveTo>
                  <a:cubicBezTo>
                    <a:pt x="955" y="1"/>
                    <a:pt x="562" y="197"/>
                    <a:pt x="318" y="541"/>
                  </a:cubicBezTo>
                  <a:cubicBezTo>
                    <a:pt x="16" y="964"/>
                    <a:pt x="0" y="1528"/>
                    <a:pt x="276" y="1967"/>
                  </a:cubicBezTo>
                  <a:cubicBezTo>
                    <a:pt x="513" y="2346"/>
                    <a:pt x="926" y="2570"/>
                    <a:pt x="1364" y="2570"/>
                  </a:cubicBezTo>
                  <a:cubicBezTo>
                    <a:pt x="1435" y="2570"/>
                    <a:pt x="1507" y="2564"/>
                    <a:pt x="1579" y="2552"/>
                  </a:cubicBezTo>
                  <a:cubicBezTo>
                    <a:pt x="2277" y="2434"/>
                    <a:pt x="2748" y="1772"/>
                    <a:pt x="2630" y="1072"/>
                  </a:cubicBezTo>
                  <a:cubicBezTo>
                    <a:pt x="2544" y="560"/>
                    <a:pt x="2158" y="150"/>
                    <a:pt x="1651" y="33"/>
                  </a:cubicBezTo>
                  <a:cubicBezTo>
                    <a:pt x="1555" y="11"/>
                    <a:pt x="1459" y="1"/>
                    <a:pt x="1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5"/>
            <p:cNvSpPr/>
            <p:nvPr/>
          </p:nvSpPr>
          <p:spPr>
            <a:xfrm>
              <a:off x="4238025" y="2473525"/>
              <a:ext cx="68750" cy="64250"/>
            </a:xfrm>
            <a:custGeom>
              <a:avLst/>
              <a:gdLst/>
              <a:ahLst/>
              <a:cxnLst/>
              <a:rect l="l" t="t" r="r" b="b"/>
              <a:pathLst>
                <a:path w="2750" h="2570" extrusionOk="0">
                  <a:moveTo>
                    <a:pt x="1365" y="1"/>
                  </a:moveTo>
                  <a:cubicBezTo>
                    <a:pt x="955" y="1"/>
                    <a:pt x="562" y="198"/>
                    <a:pt x="318" y="541"/>
                  </a:cubicBezTo>
                  <a:cubicBezTo>
                    <a:pt x="17" y="965"/>
                    <a:pt x="0" y="1527"/>
                    <a:pt x="276" y="1967"/>
                  </a:cubicBezTo>
                  <a:cubicBezTo>
                    <a:pt x="514" y="2346"/>
                    <a:pt x="927" y="2569"/>
                    <a:pt x="1364" y="2569"/>
                  </a:cubicBezTo>
                  <a:cubicBezTo>
                    <a:pt x="1435" y="2569"/>
                    <a:pt x="1507" y="2563"/>
                    <a:pt x="1578" y="2551"/>
                  </a:cubicBezTo>
                  <a:cubicBezTo>
                    <a:pt x="2278" y="2433"/>
                    <a:pt x="2750" y="1770"/>
                    <a:pt x="2631" y="1072"/>
                  </a:cubicBezTo>
                  <a:cubicBezTo>
                    <a:pt x="2544" y="558"/>
                    <a:pt x="2157" y="150"/>
                    <a:pt x="1651" y="33"/>
                  </a:cubicBezTo>
                  <a:cubicBezTo>
                    <a:pt x="1556" y="11"/>
                    <a:pt x="1460" y="1"/>
                    <a:pt x="1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4536650" y="2423150"/>
              <a:ext cx="68725" cy="64275"/>
            </a:xfrm>
            <a:custGeom>
              <a:avLst/>
              <a:gdLst/>
              <a:ahLst/>
              <a:cxnLst/>
              <a:rect l="l" t="t" r="r" b="b"/>
              <a:pathLst>
                <a:path w="2749" h="2571" extrusionOk="0">
                  <a:moveTo>
                    <a:pt x="1364" y="1"/>
                  </a:moveTo>
                  <a:cubicBezTo>
                    <a:pt x="954" y="1"/>
                    <a:pt x="562" y="198"/>
                    <a:pt x="318" y="540"/>
                  </a:cubicBezTo>
                  <a:cubicBezTo>
                    <a:pt x="17" y="965"/>
                    <a:pt x="0" y="1527"/>
                    <a:pt x="276" y="1968"/>
                  </a:cubicBezTo>
                  <a:cubicBezTo>
                    <a:pt x="513" y="2346"/>
                    <a:pt x="927" y="2570"/>
                    <a:pt x="1364" y="2570"/>
                  </a:cubicBezTo>
                  <a:cubicBezTo>
                    <a:pt x="1435" y="2570"/>
                    <a:pt x="1507" y="2564"/>
                    <a:pt x="1578" y="2552"/>
                  </a:cubicBezTo>
                  <a:cubicBezTo>
                    <a:pt x="2277" y="2434"/>
                    <a:pt x="2748" y="1771"/>
                    <a:pt x="2631" y="1072"/>
                  </a:cubicBezTo>
                  <a:cubicBezTo>
                    <a:pt x="2545" y="560"/>
                    <a:pt x="2157" y="149"/>
                    <a:pt x="1652" y="34"/>
                  </a:cubicBezTo>
                  <a:cubicBezTo>
                    <a:pt x="1556" y="11"/>
                    <a:pt x="1459" y="1"/>
                    <a:pt x="1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4835275" y="2372800"/>
              <a:ext cx="68725" cy="64225"/>
            </a:xfrm>
            <a:custGeom>
              <a:avLst/>
              <a:gdLst/>
              <a:ahLst/>
              <a:cxnLst/>
              <a:rect l="l" t="t" r="r" b="b"/>
              <a:pathLst>
                <a:path w="2749" h="2569" extrusionOk="0">
                  <a:moveTo>
                    <a:pt x="1363" y="1"/>
                  </a:moveTo>
                  <a:cubicBezTo>
                    <a:pt x="954" y="1"/>
                    <a:pt x="562" y="197"/>
                    <a:pt x="318" y="540"/>
                  </a:cubicBezTo>
                  <a:cubicBezTo>
                    <a:pt x="16" y="963"/>
                    <a:pt x="0" y="1526"/>
                    <a:pt x="276" y="1966"/>
                  </a:cubicBezTo>
                  <a:cubicBezTo>
                    <a:pt x="513" y="2346"/>
                    <a:pt x="926" y="2569"/>
                    <a:pt x="1362" y="2569"/>
                  </a:cubicBezTo>
                  <a:cubicBezTo>
                    <a:pt x="1433" y="2569"/>
                    <a:pt x="1505" y="2563"/>
                    <a:pt x="1577" y="2551"/>
                  </a:cubicBezTo>
                  <a:cubicBezTo>
                    <a:pt x="2277" y="2432"/>
                    <a:pt x="2748" y="1771"/>
                    <a:pt x="2630" y="1071"/>
                  </a:cubicBezTo>
                  <a:cubicBezTo>
                    <a:pt x="2543" y="559"/>
                    <a:pt x="2157" y="149"/>
                    <a:pt x="1651" y="33"/>
                  </a:cubicBezTo>
                  <a:cubicBezTo>
                    <a:pt x="1555" y="11"/>
                    <a:pt x="1458" y="1"/>
                    <a:pt x="13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5133850" y="2322450"/>
              <a:ext cx="68775" cy="64250"/>
            </a:xfrm>
            <a:custGeom>
              <a:avLst/>
              <a:gdLst/>
              <a:ahLst/>
              <a:cxnLst/>
              <a:rect l="l" t="t" r="r" b="b"/>
              <a:pathLst>
                <a:path w="2751" h="2570" extrusionOk="0">
                  <a:moveTo>
                    <a:pt x="1365" y="0"/>
                  </a:moveTo>
                  <a:cubicBezTo>
                    <a:pt x="956" y="0"/>
                    <a:pt x="563" y="197"/>
                    <a:pt x="318" y="540"/>
                  </a:cubicBezTo>
                  <a:cubicBezTo>
                    <a:pt x="18" y="963"/>
                    <a:pt x="1" y="1526"/>
                    <a:pt x="278" y="1966"/>
                  </a:cubicBezTo>
                  <a:cubicBezTo>
                    <a:pt x="515" y="2346"/>
                    <a:pt x="929" y="2569"/>
                    <a:pt x="1367" y="2569"/>
                  </a:cubicBezTo>
                  <a:cubicBezTo>
                    <a:pt x="1437" y="2569"/>
                    <a:pt x="1508" y="2563"/>
                    <a:pt x="1579" y="2552"/>
                  </a:cubicBezTo>
                  <a:cubicBezTo>
                    <a:pt x="2279" y="2433"/>
                    <a:pt x="2750" y="1770"/>
                    <a:pt x="2632" y="1070"/>
                  </a:cubicBezTo>
                  <a:cubicBezTo>
                    <a:pt x="2545" y="558"/>
                    <a:pt x="2159" y="149"/>
                    <a:pt x="1653" y="33"/>
                  </a:cubicBezTo>
                  <a:cubicBezTo>
                    <a:pt x="1557" y="11"/>
                    <a:pt x="1460" y="0"/>
                    <a:pt x="13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5432500" y="2272050"/>
              <a:ext cx="68750" cy="64250"/>
            </a:xfrm>
            <a:custGeom>
              <a:avLst/>
              <a:gdLst/>
              <a:ahLst/>
              <a:cxnLst/>
              <a:rect l="l" t="t" r="r" b="b"/>
              <a:pathLst>
                <a:path w="2750" h="2570" extrusionOk="0">
                  <a:moveTo>
                    <a:pt x="1364" y="1"/>
                  </a:moveTo>
                  <a:cubicBezTo>
                    <a:pt x="955" y="1"/>
                    <a:pt x="563" y="198"/>
                    <a:pt x="319" y="540"/>
                  </a:cubicBezTo>
                  <a:cubicBezTo>
                    <a:pt x="17" y="963"/>
                    <a:pt x="1" y="1527"/>
                    <a:pt x="277" y="1966"/>
                  </a:cubicBezTo>
                  <a:cubicBezTo>
                    <a:pt x="513" y="2346"/>
                    <a:pt x="928" y="2570"/>
                    <a:pt x="1366" y="2570"/>
                  </a:cubicBezTo>
                  <a:cubicBezTo>
                    <a:pt x="1437" y="2570"/>
                    <a:pt x="1507" y="2564"/>
                    <a:pt x="1578" y="2552"/>
                  </a:cubicBezTo>
                  <a:cubicBezTo>
                    <a:pt x="2278" y="2434"/>
                    <a:pt x="2749" y="1771"/>
                    <a:pt x="2631" y="1071"/>
                  </a:cubicBezTo>
                  <a:cubicBezTo>
                    <a:pt x="2544" y="559"/>
                    <a:pt x="2158" y="149"/>
                    <a:pt x="1652" y="34"/>
                  </a:cubicBezTo>
                  <a:cubicBezTo>
                    <a:pt x="1556" y="11"/>
                    <a:pt x="1459" y="1"/>
                    <a:pt x="1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4876625" y="2617950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3" y="1"/>
                  </a:moveTo>
                  <a:cubicBezTo>
                    <a:pt x="954" y="1"/>
                    <a:pt x="562" y="197"/>
                    <a:pt x="318" y="540"/>
                  </a:cubicBezTo>
                  <a:cubicBezTo>
                    <a:pt x="16" y="964"/>
                    <a:pt x="1" y="1526"/>
                    <a:pt x="276" y="1968"/>
                  </a:cubicBezTo>
                  <a:cubicBezTo>
                    <a:pt x="513" y="2346"/>
                    <a:pt x="927" y="2570"/>
                    <a:pt x="1363" y="2570"/>
                  </a:cubicBezTo>
                  <a:cubicBezTo>
                    <a:pt x="1434" y="2570"/>
                    <a:pt x="1506" y="2564"/>
                    <a:pt x="1578" y="2552"/>
                  </a:cubicBezTo>
                  <a:cubicBezTo>
                    <a:pt x="2277" y="2434"/>
                    <a:pt x="2749" y="1771"/>
                    <a:pt x="2631" y="1072"/>
                  </a:cubicBezTo>
                  <a:cubicBezTo>
                    <a:pt x="2544" y="559"/>
                    <a:pt x="2158" y="149"/>
                    <a:pt x="1651" y="33"/>
                  </a:cubicBezTo>
                  <a:cubicBezTo>
                    <a:pt x="1555" y="11"/>
                    <a:pt x="1459" y="1"/>
                    <a:pt x="13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5473850" y="2517225"/>
              <a:ext cx="68725" cy="64250"/>
            </a:xfrm>
            <a:custGeom>
              <a:avLst/>
              <a:gdLst/>
              <a:ahLst/>
              <a:cxnLst/>
              <a:rect l="l" t="t" r="r" b="b"/>
              <a:pathLst>
                <a:path w="2749" h="2570" extrusionOk="0">
                  <a:moveTo>
                    <a:pt x="1365" y="0"/>
                  </a:moveTo>
                  <a:cubicBezTo>
                    <a:pt x="955" y="0"/>
                    <a:pt x="562" y="196"/>
                    <a:pt x="318" y="539"/>
                  </a:cubicBezTo>
                  <a:cubicBezTo>
                    <a:pt x="16" y="964"/>
                    <a:pt x="0" y="1527"/>
                    <a:pt x="276" y="1967"/>
                  </a:cubicBezTo>
                  <a:cubicBezTo>
                    <a:pt x="513" y="2345"/>
                    <a:pt x="926" y="2569"/>
                    <a:pt x="1363" y="2569"/>
                  </a:cubicBezTo>
                  <a:cubicBezTo>
                    <a:pt x="1434" y="2569"/>
                    <a:pt x="1506" y="2563"/>
                    <a:pt x="1577" y="2551"/>
                  </a:cubicBezTo>
                  <a:cubicBezTo>
                    <a:pt x="2277" y="2433"/>
                    <a:pt x="2748" y="1770"/>
                    <a:pt x="2630" y="1071"/>
                  </a:cubicBezTo>
                  <a:cubicBezTo>
                    <a:pt x="2544" y="559"/>
                    <a:pt x="2158" y="148"/>
                    <a:pt x="1652" y="33"/>
                  </a:cubicBezTo>
                  <a:cubicBezTo>
                    <a:pt x="1556" y="11"/>
                    <a:pt x="1460" y="0"/>
                    <a:pt x="13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4917950" y="2863125"/>
              <a:ext cx="68725" cy="64225"/>
            </a:xfrm>
            <a:custGeom>
              <a:avLst/>
              <a:gdLst/>
              <a:ahLst/>
              <a:cxnLst/>
              <a:rect l="l" t="t" r="r" b="b"/>
              <a:pathLst>
                <a:path w="2749" h="2569" extrusionOk="0">
                  <a:moveTo>
                    <a:pt x="1366" y="0"/>
                  </a:moveTo>
                  <a:cubicBezTo>
                    <a:pt x="957" y="0"/>
                    <a:pt x="564" y="196"/>
                    <a:pt x="318" y="541"/>
                  </a:cubicBezTo>
                  <a:cubicBezTo>
                    <a:pt x="18" y="963"/>
                    <a:pt x="1" y="1527"/>
                    <a:pt x="276" y="1967"/>
                  </a:cubicBezTo>
                  <a:cubicBezTo>
                    <a:pt x="514" y="2345"/>
                    <a:pt x="928" y="2569"/>
                    <a:pt x="1365" y="2569"/>
                  </a:cubicBezTo>
                  <a:cubicBezTo>
                    <a:pt x="1436" y="2569"/>
                    <a:pt x="1507" y="2563"/>
                    <a:pt x="1579" y="2551"/>
                  </a:cubicBezTo>
                  <a:cubicBezTo>
                    <a:pt x="2279" y="2433"/>
                    <a:pt x="2749" y="1771"/>
                    <a:pt x="2632" y="1071"/>
                  </a:cubicBezTo>
                  <a:cubicBezTo>
                    <a:pt x="2545" y="559"/>
                    <a:pt x="2159" y="149"/>
                    <a:pt x="1653" y="32"/>
                  </a:cubicBezTo>
                  <a:cubicBezTo>
                    <a:pt x="1557" y="11"/>
                    <a:pt x="1461" y="0"/>
                    <a:pt x="13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" name="Google Shape;573;p35"/>
          <p:cNvSpPr/>
          <p:nvPr/>
        </p:nvSpPr>
        <p:spPr>
          <a:xfrm>
            <a:off x="1550921" y="2794783"/>
            <a:ext cx="1467793" cy="1468881"/>
          </a:xfrm>
          <a:custGeom>
            <a:avLst/>
            <a:gdLst/>
            <a:ahLst/>
            <a:cxnLst/>
            <a:rect l="l" t="t" r="r" b="b"/>
            <a:pathLst>
              <a:path w="78251" h="78309" extrusionOk="0">
                <a:moveTo>
                  <a:pt x="29193" y="1"/>
                </a:moveTo>
                <a:cubicBezTo>
                  <a:pt x="28955" y="1"/>
                  <a:pt x="28714" y="7"/>
                  <a:pt x="28475" y="21"/>
                </a:cubicBezTo>
                <a:cubicBezTo>
                  <a:pt x="26979" y="105"/>
                  <a:pt x="25542" y="443"/>
                  <a:pt x="24204" y="1028"/>
                </a:cubicBezTo>
                <a:cubicBezTo>
                  <a:pt x="22908" y="1594"/>
                  <a:pt x="21760" y="2363"/>
                  <a:pt x="20789" y="3316"/>
                </a:cubicBezTo>
                <a:cubicBezTo>
                  <a:pt x="19815" y="4274"/>
                  <a:pt x="19069" y="5367"/>
                  <a:pt x="18571" y="6566"/>
                </a:cubicBezTo>
                <a:cubicBezTo>
                  <a:pt x="18055" y="7812"/>
                  <a:pt x="17832" y="9117"/>
                  <a:pt x="17906" y="10446"/>
                </a:cubicBezTo>
                <a:cubicBezTo>
                  <a:pt x="17971" y="11610"/>
                  <a:pt x="18267" y="12748"/>
                  <a:pt x="18779" y="13795"/>
                </a:cubicBezTo>
                <a:cubicBezTo>
                  <a:pt x="19273" y="14812"/>
                  <a:pt x="19958" y="15742"/>
                  <a:pt x="20817" y="16555"/>
                </a:cubicBezTo>
                <a:cubicBezTo>
                  <a:pt x="21111" y="16834"/>
                  <a:pt x="21203" y="17230"/>
                  <a:pt x="21064" y="17612"/>
                </a:cubicBezTo>
                <a:cubicBezTo>
                  <a:pt x="20955" y="17908"/>
                  <a:pt x="20664" y="18237"/>
                  <a:pt x="20183" y="18264"/>
                </a:cubicBezTo>
                <a:lnTo>
                  <a:pt x="5673" y="19077"/>
                </a:lnTo>
                <a:cubicBezTo>
                  <a:pt x="2460" y="19254"/>
                  <a:pt x="1" y="22005"/>
                  <a:pt x="184" y="25218"/>
                </a:cubicBezTo>
                <a:lnTo>
                  <a:pt x="2851" y="72810"/>
                </a:lnTo>
                <a:cubicBezTo>
                  <a:pt x="3025" y="75894"/>
                  <a:pt x="5576" y="78308"/>
                  <a:pt x="8662" y="78308"/>
                </a:cubicBezTo>
                <a:cubicBezTo>
                  <a:pt x="8772" y="78308"/>
                  <a:pt x="8882" y="78306"/>
                  <a:pt x="8993" y="78299"/>
                </a:cubicBezTo>
                <a:lnTo>
                  <a:pt x="56583" y="75631"/>
                </a:lnTo>
                <a:cubicBezTo>
                  <a:pt x="58126" y="75546"/>
                  <a:pt x="59572" y="74851"/>
                  <a:pt x="60601" y="73698"/>
                </a:cubicBezTo>
                <a:cubicBezTo>
                  <a:pt x="61631" y="72547"/>
                  <a:pt x="62160" y="71033"/>
                  <a:pt x="62072" y="69490"/>
                </a:cubicBezTo>
                <a:lnTo>
                  <a:pt x="61274" y="55246"/>
                </a:lnTo>
                <a:cubicBezTo>
                  <a:pt x="61254" y="54890"/>
                  <a:pt x="61408" y="54648"/>
                  <a:pt x="61539" y="54509"/>
                </a:cubicBezTo>
                <a:cubicBezTo>
                  <a:pt x="61731" y="54305"/>
                  <a:pt x="61996" y="54190"/>
                  <a:pt x="62274" y="54189"/>
                </a:cubicBezTo>
                <a:cubicBezTo>
                  <a:pt x="62491" y="54189"/>
                  <a:pt x="62702" y="54263"/>
                  <a:pt x="62872" y="54400"/>
                </a:cubicBezTo>
                <a:cubicBezTo>
                  <a:pt x="64539" y="55708"/>
                  <a:pt x="66484" y="56400"/>
                  <a:pt x="68497" y="56400"/>
                </a:cubicBezTo>
                <a:cubicBezTo>
                  <a:pt x="68660" y="56400"/>
                  <a:pt x="68825" y="56394"/>
                  <a:pt x="68988" y="56385"/>
                </a:cubicBezTo>
                <a:cubicBezTo>
                  <a:pt x="70317" y="56310"/>
                  <a:pt x="71589" y="55943"/>
                  <a:pt x="72770" y="55290"/>
                </a:cubicBezTo>
                <a:cubicBezTo>
                  <a:pt x="73905" y="54663"/>
                  <a:pt x="74909" y="53799"/>
                  <a:pt x="75750" y="52723"/>
                </a:cubicBezTo>
                <a:cubicBezTo>
                  <a:pt x="76589" y="51653"/>
                  <a:pt x="77226" y="50424"/>
                  <a:pt x="77644" y="49074"/>
                </a:cubicBezTo>
                <a:cubicBezTo>
                  <a:pt x="78074" y="47680"/>
                  <a:pt x="78250" y="46213"/>
                  <a:pt x="78166" y="44717"/>
                </a:cubicBezTo>
                <a:cubicBezTo>
                  <a:pt x="78006" y="41854"/>
                  <a:pt x="76895" y="39185"/>
                  <a:pt x="75040" y="37208"/>
                </a:cubicBezTo>
                <a:cubicBezTo>
                  <a:pt x="74134" y="36243"/>
                  <a:pt x="73094" y="35485"/>
                  <a:pt x="71948" y="34957"/>
                </a:cubicBezTo>
                <a:cubicBezTo>
                  <a:pt x="70763" y="34411"/>
                  <a:pt x="69513" y="34135"/>
                  <a:pt x="68234" y="34135"/>
                </a:cubicBezTo>
                <a:cubicBezTo>
                  <a:pt x="68071" y="34135"/>
                  <a:pt x="67906" y="34139"/>
                  <a:pt x="67742" y="34148"/>
                </a:cubicBezTo>
                <a:cubicBezTo>
                  <a:pt x="66639" y="34210"/>
                  <a:pt x="65557" y="34481"/>
                  <a:pt x="64554" y="34946"/>
                </a:cubicBezTo>
                <a:cubicBezTo>
                  <a:pt x="63579" y="35396"/>
                  <a:pt x="62681" y="36022"/>
                  <a:pt x="61884" y="36806"/>
                </a:cubicBezTo>
                <a:cubicBezTo>
                  <a:pt x="61706" y="36987"/>
                  <a:pt x="61461" y="37088"/>
                  <a:pt x="61207" y="37088"/>
                </a:cubicBezTo>
                <a:cubicBezTo>
                  <a:pt x="60957" y="37087"/>
                  <a:pt x="60717" y="36995"/>
                  <a:pt x="60529" y="36830"/>
                </a:cubicBezTo>
                <a:cubicBezTo>
                  <a:pt x="60332" y="36655"/>
                  <a:pt x="60214" y="36407"/>
                  <a:pt x="60204" y="36143"/>
                </a:cubicBezTo>
                <a:lnTo>
                  <a:pt x="59405" y="21899"/>
                </a:lnTo>
                <a:cubicBezTo>
                  <a:pt x="59232" y="18816"/>
                  <a:pt x="56681" y="16401"/>
                  <a:pt x="53595" y="16401"/>
                </a:cubicBezTo>
                <a:cubicBezTo>
                  <a:pt x="53485" y="16401"/>
                  <a:pt x="53373" y="16404"/>
                  <a:pt x="53264" y="16410"/>
                </a:cubicBezTo>
                <a:lnTo>
                  <a:pt x="38755" y="17223"/>
                </a:lnTo>
                <a:cubicBezTo>
                  <a:pt x="38734" y="17224"/>
                  <a:pt x="38713" y="17224"/>
                  <a:pt x="38693" y="17224"/>
                </a:cubicBezTo>
                <a:cubicBezTo>
                  <a:pt x="38228" y="17224"/>
                  <a:pt x="37923" y="16926"/>
                  <a:pt x="37793" y="16647"/>
                </a:cubicBezTo>
                <a:cubicBezTo>
                  <a:pt x="37628" y="16289"/>
                  <a:pt x="37679" y="15897"/>
                  <a:pt x="37934" y="15595"/>
                </a:cubicBezTo>
                <a:cubicBezTo>
                  <a:pt x="38695" y="14691"/>
                  <a:pt x="39273" y="13691"/>
                  <a:pt x="39650" y="12623"/>
                </a:cubicBezTo>
                <a:cubicBezTo>
                  <a:pt x="40041" y="11526"/>
                  <a:pt x="40208" y="10362"/>
                  <a:pt x="40142" y="9200"/>
                </a:cubicBezTo>
                <a:cubicBezTo>
                  <a:pt x="40002" y="6684"/>
                  <a:pt x="38789" y="4352"/>
                  <a:pt x="36727" y="2636"/>
                </a:cubicBezTo>
                <a:cubicBezTo>
                  <a:pt x="34687" y="937"/>
                  <a:pt x="32011" y="1"/>
                  <a:pt x="2919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4" name="Google Shape;574;p35"/>
          <p:cNvGrpSpPr/>
          <p:nvPr/>
        </p:nvGrpSpPr>
        <p:grpSpPr>
          <a:xfrm>
            <a:off x="2659878" y="1192974"/>
            <a:ext cx="941720" cy="1078781"/>
            <a:chOff x="3970575" y="238125"/>
            <a:chExt cx="1255125" cy="1437800"/>
          </a:xfrm>
        </p:grpSpPr>
        <p:sp>
          <p:nvSpPr>
            <p:cNvPr id="575" name="Google Shape;575;p35"/>
            <p:cNvSpPr/>
            <p:nvPr/>
          </p:nvSpPr>
          <p:spPr>
            <a:xfrm>
              <a:off x="4641525" y="321975"/>
              <a:ext cx="137325" cy="179300"/>
            </a:xfrm>
            <a:custGeom>
              <a:avLst/>
              <a:gdLst/>
              <a:ahLst/>
              <a:cxnLst/>
              <a:rect l="l" t="t" r="r" b="b"/>
              <a:pathLst>
                <a:path w="5493" h="7172" extrusionOk="0">
                  <a:moveTo>
                    <a:pt x="3743" y="1"/>
                  </a:moveTo>
                  <a:lnTo>
                    <a:pt x="866" y="858"/>
                  </a:lnTo>
                  <a:cubicBezTo>
                    <a:pt x="866" y="858"/>
                    <a:pt x="0" y="4498"/>
                    <a:pt x="83" y="7091"/>
                  </a:cubicBezTo>
                  <a:cubicBezTo>
                    <a:pt x="461" y="7111"/>
                    <a:pt x="1262" y="7172"/>
                    <a:pt x="2122" y="7172"/>
                  </a:cubicBezTo>
                  <a:cubicBezTo>
                    <a:pt x="3504" y="7172"/>
                    <a:pt x="5037" y="7016"/>
                    <a:pt x="5211" y="6284"/>
                  </a:cubicBezTo>
                  <a:cubicBezTo>
                    <a:pt x="5493" y="5097"/>
                    <a:pt x="3743" y="1"/>
                    <a:pt x="3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4749850" y="385000"/>
              <a:ext cx="151000" cy="178650"/>
            </a:xfrm>
            <a:custGeom>
              <a:avLst/>
              <a:gdLst/>
              <a:ahLst/>
              <a:cxnLst/>
              <a:rect l="l" t="t" r="r" b="b"/>
              <a:pathLst>
                <a:path w="6040" h="7146" extrusionOk="0">
                  <a:moveTo>
                    <a:pt x="3749" y="1"/>
                  </a:moveTo>
                  <a:lnTo>
                    <a:pt x="0" y="3475"/>
                  </a:lnTo>
                  <a:lnTo>
                    <a:pt x="414" y="6313"/>
                  </a:lnTo>
                  <a:cubicBezTo>
                    <a:pt x="414" y="6313"/>
                    <a:pt x="1707" y="7146"/>
                    <a:pt x="3105" y="7146"/>
                  </a:cubicBezTo>
                  <a:cubicBezTo>
                    <a:pt x="3474" y="7146"/>
                    <a:pt x="3850" y="7088"/>
                    <a:pt x="4211" y="6942"/>
                  </a:cubicBezTo>
                  <a:cubicBezTo>
                    <a:pt x="6039" y="6203"/>
                    <a:pt x="5941" y="5205"/>
                    <a:pt x="5941" y="5205"/>
                  </a:cubicBezTo>
                  <a:lnTo>
                    <a:pt x="3749" y="1"/>
                  </a:ln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4676675" y="313275"/>
              <a:ext cx="187525" cy="192650"/>
            </a:xfrm>
            <a:custGeom>
              <a:avLst/>
              <a:gdLst/>
              <a:ahLst/>
              <a:cxnLst/>
              <a:rect l="l" t="t" r="r" b="b"/>
              <a:pathLst>
                <a:path w="7501" h="7706" extrusionOk="0">
                  <a:moveTo>
                    <a:pt x="2377" y="0"/>
                  </a:moveTo>
                  <a:cubicBezTo>
                    <a:pt x="1151" y="0"/>
                    <a:pt x="122" y="461"/>
                    <a:pt x="32" y="1360"/>
                  </a:cubicBezTo>
                  <a:cubicBezTo>
                    <a:pt x="0" y="4905"/>
                    <a:pt x="613" y="7705"/>
                    <a:pt x="2848" y="7705"/>
                  </a:cubicBezTo>
                  <a:cubicBezTo>
                    <a:pt x="2919" y="7705"/>
                    <a:pt x="2992" y="7703"/>
                    <a:pt x="3067" y="7697"/>
                  </a:cubicBezTo>
                  <a:cubicBezTo>
                    <a:pt x="5611" y="7501"/>
                    <a:pt x="7501" y="5409"/>
                    <a:pt x="6588" y="2557"/>
                  </a:cubicBezTo>
                  <a:cubicBezTo>
                    <a:pt x="6039" y="836"/>
                    <a:pt x="4030" y="0"/>
                    <a:pt x="2377" y="0"/>
                  </a:cubicBez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4755550" y="447225"/>
              <a:ext cx="85025" cy="63700"/>
            </a:xfrm>
            <a:custGeom>
              <a:avLst/>
              <a:gdLst/>
              <a:ahLst/>
              <a:cxnLst/>
              <a:rect l="l" t="t" r="r" b="b"/>
              <a:pathLst>
                <a:path w="3401" h="2548" fill="none" extrusionOk="0">
                  <a:moveTo>
                    <a:pt x="1" y="2548"/>
                  </a:moveTo>
                  <a:cubicBezTo>
                    <a:pt x="1240" y="2344"/>
                    <a:pt x="2744" y="1689"/>
                    <a:pt x="3400" y="0"/>
                  </a:cubicBezTo>
                </a:path>
              </a:pathLst>
            </a:custGeom>
            <a:noFill/>
            <a:ln w="8375" cap="flat" cmpd="sng">
              <a:solidFill>
                <a:srgbClr val="EF977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4831575" y="373250"/>
              <a:ext cx="125" cy="100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2" y="1"/>
                  </a:moveTo>
                  <a:cubicBezTo>
                    <a:pt x="1" y="1"/>
                    <a:pt x="1" y="4"/>
                    <a:pt x="2" y="4"/>
                  </a:cubicBezTo>
                  <a:cubicBezTo>
                    <a:pt x="5" y="4"/>
                    <a:pt x="5" y="1"/>
                    <a:pt x="2" y="1"/>
                  </a:cubicBezTo>
                  <a:close/>
                </a:path>
              </a:pathLst>
            </a:custGeom>
            <a:solidFill>
              <a:srgbClr val="FF8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4831150" y="372900"/>
              <a:ext cx="925" cy="1650"/>
            </a:xfrm>
            <a:custGeom>
              <a:avLst/>
              <a:gdLst/>
              <a:ahLst/>
              <a:cxnLst/>
              <a:rect l="l" t="t" r="r" b="b"/>
              <a:pathLst>
                <a:path w="37" h="66" extrusionOk="0">
                  <a:moveTo>
                    <a:pt x="20" y="0"/>
                  </a:moveTo>
                  <a:cubicBezTo>
                    <a:pt x="12" y="0"/>
                    <a:pt x="4" y="6"/>
                    <a:pt x="4" y="16"/>
                  </a:cubicBezTo>
                  <a:cubicBezTo>
                    <a:pt x="2" y="28"/>
                    <a:pt x="1" y="39"/>
                    <a:pt x="1" y="49"/>
                  </a:cubicBezTo>
                  <a:cubicBezTo>
                    <a:pt x="1" y="60"/>
                    <a:pt x="9" y="66"/>
                    <a:pt x="17" y="66"/>
                  </a:cubicBezTo>
                  <a:cubicBezTo>
                    <a:pt x="26" y="66"/>
                    <a:pt x="34" y="60"/>
                    <a:pt x="34" y="49"/>
                  </a:cubicBezTo>
                  <a:cubicBezTo>
                    <a:pt x="34" y="39"/>
                    <a:pt x="35" y="28"/>
                    <a:pt x="36" y="16"/>
                  </a:cubicBezTo>
                  <a:cubicBezTo>
                    <a:pt x="36" y="6"/>
                    <a:pt x="28" y="0"/>
                    <a:pt x="20" y="0"/>
                  </a:cubicBezTo>
                  <a:close/>
                </a:path>
              </a:pathLst>
            </a:custGeom>
            <a:solidFill>
              <a:srgbClr val="FF8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4649925" y="238125"/>
              <a:ext cx="290875" cy="253000"/>
            </a:xfrm>
            <a:custGeom>
              <a:avLst/>
              <a:gdLst/>
              <a:ahLst/>
              <a:cxnLst/>
              <a:rect l="l" t="t" r="r" b="b"/>
              <a:pathLst>
                <a:path w="11635" h="10120" extrusionOk="0">
                  <a:moveTo>
                    <a:pt x="5867" y="1"/>
                  </a:moveTo>
                  <a:cubicBezTo>
                    <a:pt x="5098" y="1"/>
                    <a:pt x="4148" y="212"/>
                    <a:pt x="3281" y="1008"/>
                  </a:cubicBezTo>
                  <a:cubicBezTo>
                    <a:pt x="976" y="1057"/>
                    <a:pt x="220" y="2824"/>
                    <a:pt x="0" y="4061"/>
                  </a:cubicBezTo>
                  <a:cubicBezTo>
                    <a:pt x="716" y="4326"/>
                    <a:pt x="1461" y="4473"/>
                    <a:pt x="2306" y="4473"/>
                  </a:cubicBezTo>
                  <a:cubicBezTo>
                    <a:pt x="3069" y="4473"/>
                    <a:pt x="3914" y="4354"/>
                    <a:pt x="4896" y="4094"/>
                  </a:cubicBezTo>
                  <a:cubicBezTo>
                    <a:pt x="6435" y="5170"/>
                    <a:pt x="7195" y="10115"/>
                    <a:pt x="7145" y="10120"/>
                  </a:cubicBezTo>
                  <a:lnTo>
                    <a:pt x="7145" y="10120"/>
                  </a:lnTo>
                  <a:cubicBezTo>
                    <a:pt x="8306" y="10054"/>
                    <a:pt x="9813" y="9795"/>
                    <a:pt x="11612" y="9303"/>
                  </a:cubicBezTo>
                  <a:cubicBezTo>
                    <a:pt x="11634" y="7651"/>
                    <a:pt x="11389" y="4667"/>
                    <a:pt x="10220" y="2700"/>
                  </a:cubicBezTo>
                  <a:cubicBezTo>
                    <a:pt x="9502" y="1488"/>
                    <a:pt x="8616" y="664"/>
                    <a:pt x="7266" y="226"/>
                  </a:cubicBezTo>
                  <a:cubicBezTo>
                    <a:pt x="7030" y="149"/>
                    <a:pt x="6512" y="1"/>
                    <a:pt x="5867" y="1"/>
                  </a:cubicBezTo>
                  <a:close/>
                  <a:moveTo>
                    <a:pt x="7145" y="10120"/>
                  </a:moveTo>
                  <a:cubicBezTo>
                    <a:pt x="7145" y="10120"/>
                    <a:pt x="7145" y="10120"/>
                    <a:pt x="7145" y="10120"/>
                  </a:cubicBezTo>
                  <a:cubicBezTo>
                    <a:pt x="7145" y="10120"/>
                    <a:pt x="7145" y="10120"/>
                    <a:pt x="7145" y="10120"/>
                  </a:cubicBezTo>
                  <a:cubicBezTo>
                    <a:pt x="7145" y="10120"/>
                    <a:pt x="7145" y="10120"/>
                    <a:pt x="7145" y="101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4801975" y="385025"/>
              <a:ext cx="35750" cy="57225"/>
            </a:xfrm>
            <a:custGeom>
              <a:avLst/>
              <a:gdLst/>
              <a:ahLst/>
              <a:cxnLst/>
              <a:rect l="l" t="t" r="r" b="b"/>
              <a:pathLst>
                <a:path w="1430" h="2289" extrusionOk="0">
                  <a:moveTo>
                    <a:pt x="632" y="1"/>
                  </a:moveTo>
                  <a:cubicBezTo>
                    <a:pt x="541" y="1"/>
                    <a:pt x="447" y="27"/>
                    <a:pt x="351" y="84"/>
                  </a:cubicBezTo>
                  <a:cubicBezTo>
                    <a:pt x="61" y="259"/>
                    <a:pt x="1" y="566"/>
                    <a:pt x="23" y="662"/>
                  </a:cubicBezTo>
                  <a:lnTo>
                    <a:pt x="258" y="2076"/>
                  </a:lnTo>
                  <a:cubicBezTo>
                    <a:pt x="379" y="2223"/>
                    <a:pt x="512" y="2288"/>
                    <a:pt x="643" y="2288"/>
                  </a:cubicBezTo>
                  <a:cubicBezTo>
                    <a:pt x="848" y="2288"/>
                    <a:pt x="1048" y="2130"/>
                    <a:pt x="1190" y="1879"/>
                  </a:cubicBezTo>
                  <a:cubicBezTo>
                    <a:pt x="1367" y="1568"/>
                    <a:pt x="1429" y="1278"/>
                    <a:pt x="1396" y="932"/>
                  </a:cubicBezTo>
                  <a:cubicBezTo>
                    <a:pt x="1355" y="484"/>
                    <a:pt x="1027" y="1"/>
                    <a:pt x="632" y="1"/>
                  </a:cubicBez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4714325" y="395950"/>
              <a:ext cx="28100" cy="50250"/>
            </a:xfrm>
            <a:custGeom>
              <a:avLst/>
              <a:gdLst/>
              <a:ahLst/>
              <a:cxnLst/>
              <a:rect l="l" t="t" r="r" b="b"/>
              <a:pathLst>
                <a:path w="1124" h="2010" fill="none" extrusionOk="0">
                  <a:moveTo>
                    <a:pt x="425" y="0"/>
                  </a:moveTo>
                  <a:cubicBezTo>
                    <a:pt x="425" y="0"/>
                    <a:pt x="1" y="1397"/>
                    <a:pt x="167" y="1703"/>
                  </a:cubicBezTo>
                  <a:cubicBezTo>
                    <a:pt x="334" y="2009"/>
                    <a:pt x="1123" y="1823"/>
                    <a:pt x="1123" y="1823"/>
                  </a:cubicBezTo>
                </a:path>
              </a:pathLst>
            </a:custGeom>
            <a:noFill/>
            <a:ln w="5575" cap="flat" cmpd="sng">
              <a:solidFill>
                <a:srgbClr val="EF977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4724025" y="449800"/>
              <a:ext cx="55225" cy="32700"/>
            </a:xfrm>
            <a:custGeom>
              <a:avLst/>
              <a:gdLst/>
              <a:ahLst/>
              <a:cxnLst/>
              <a:rect l="l" t="t" r="r" b="b"/>
              <a:pathLst>
                <a:path w="2209" h="1308" extrusionOk="0">
                  <a:moveTo>
                    <a:pt x="2209" y="1"/>
                  </a:moveTo>
                  <a:lnTo>
                    <a:pt x="0" y="319"/>
                  </a:lnTo>
                  <a:cubicBezTo>
                    <a:pt x="0" y="319"/>
                    <a:pt x="21" y="1308"/>
                    <a:pt x="819" y="1308"/>
                  </a:cubicBezTo>
                  <a:cubicBezTo>
                    <a:pt x="843" y="1308"/>
                    <a:pt x="869" y="1307"/>
                    <a:pt x="896" y="1305"/>
                  </a:cubicBezTo>
                  <a:cubicBezTo>
                    <a:pt x="2121" y="1214"/>
                    <a:pt x="2209" y="1"/>
                    <a:pt x="2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4699450" y="389175"/>
              <a:ext cx="9125" cy="15725"/>
            </a:xfrm>
            <a:custGeom>
              <a:avLst/>
              <a:gdLst/>
              <a:ahLst/>
              <a:cxnLst/>
              <a:rect l="l" t="t" r="r" b="b"/>
              <a:pathLst>
                <a:path w="365" h="629" extrusionOk="0">
                  <a:moveTo>
                    <a:pt x="185" y="1"/>
                  </a:moveTo>
                  <a:cubicBezTo>
                    <a:pt x="184" y="1"/>
                    <a:pt x="182" y="1"/>
                    <a:pt x="181" y="1"/>
                  </a:cubicBezTo>
                  <a:cubicBezTo>
                    <a:pt x="119" y="3"/>
                    <a:pt x="43" y="45"/>
                    <a:pt x="32" y="114"/>
                  </a:cubicBezTo>
                  <a:cubicBezTo>
                    <a:pt x="17" y="224"/>
                    <a:pt x="1" y="340"/>
                    <a:pt x="7" y="452"/>
                  </a:cubicBezTo>
                  <a:cubicBezTo>
                    <a:pt x="13" y="542"/>
                    <a:pt x="82" y="629"/>
                    <a:pt x="177" y="629"/>
                  </a:cubicBezTo>
                  <a:cubicBezTo>
                    <a:pt x="179" y="629"/>
                    <a:pt x="181" y="628"/>
                    <a:pt x="183" y="628"/>
                  </a:cubicBezTo>
                  <a:cubicBezTo>
                    <a:pt x="281" y="626"/>
                    <a:pt x="358" y="548"/>
                    <a:pt x="359" y="452"/>
                  </a:cubicBezTo>
                  <a:cubicBezTo>
                    <a:pt x="365" y="341"/>
                    <a:pt x="346" y="223"/>
                    <a:pt x="328" y="114"/>
                  </a:cubicBezTo>
                  <a:cubicBezTo>
                    <a:pt x="319" y="52"/>
                    <a:pt x="246" y="1"/>
                    <a:pt x="1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4693450" y="366900"/>
              <a:ext cx="20650" cy="12075"/>
            </a:xfrm>
            <a:custGeom>
              <a:avLst/>
              <a:gdLst/>
              <a:ahLst/>
              <a:cxnLst/>
              <a:rect l="l" t="t" r="r" b="b"/>
              <a:pathLst>
                <a:path w="826" h="483" fill="none" extrusionOk="0">
                  <a:moveTo>
                    <a:pt x="825" y="346"/>
                  </a:moveTo>
                  <a:cubicBezTo>
                    <a:pt x="825" y="346"/>
                    <a:pt x="372" y="0"/>
                    <a:pt x="1" y="482"/>
                  </a:cubicBezTo>
                </a:path>
              </a:pathLst>
            </a:custGeom>
            <a:noFill/>
            <a:ln w="5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4764350" y="385850"/>
              <a:ext cx="9100" cy="15675"/>
            </a:xfrm>
            <a:custGeom>
              <a:avLst/>
              <a:gdLst/>
              <a:ahLst/>
              <a:cxnLst/>
              <a:rect l="l" t="t" r="r" b="b"/>
              <a:pathLst>
                <a:path w="364" h="627" extrusionOk="0">
                  <a:moveTo>
                    <a:pt x="167" y="1"/>
                  </a:moveTo>
                  <a:cubicBezTo>
                    <a:pt x="159" y="1"/>
                    <a:pt x="152" y="1"/>
                    <a:pt x="145" y="2"/>
                  </a:cubicBezTo>
                  <a:cubicBezTo>
                    <a:pt x="65" y="13"/>
                    <a:pt x="19" y="76"/>
                    <a:pt x="13" y="152"/>
                  </a:cubicBezTo>
                  <a:cubicBezTo>
                    <a:pt x="1" y="251"/>
                    <a:pt x="1" y="350"/>
                    <a:pt x="9" y="450"/>
                  </a:cubicBezTo>
                  <a:cubicBezTo>
                    <a:pt x="20" y="539"/>
                    <a:pt x="80" y="626"/>
                    <a:pt x="179" y="626"/>
                  </a:cubicBezTo>
                  <a:cubicBezTo>
                    <a:pt x="182" y="626"/>
                    <a:pt x="184" y="626"/>
                    <a:pt x="186" y="626"/>
                  </a:cubicBezTo>
                  <a:cubicBezTo>
                    <a:pt x="279" y="622"/>
                    <a:pt x="363" y="549"/>
                    <a:pt x="362" y="450"/>
                  </a:cubicBezTo>
                  <a:cubicBezTo>
                    <a:pt x="357" y="336"/>
                    <a:pt x="341" y="223"/>
                    <a:pt x="313" y="111"/>
                  </a:cubicBezTo>
                  <a:cubicBezTo>
                    <a:pt x="299" y="44"/>
                    <a:pt x="232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4756650" y="361650"/>
              <a:ext cx="29650" cy="11450"/>
            </a:xfrm>
            <a:custGeom>
              <a:avLst/>
              <a:gdLst/>
              <a:ahLst/>
              <a:cxnLst/>
              <a:rect l="l" t="t" r="r" b="b"/>
              <a:pathLst>
                <a:path w="1186" h="458" fill="none" extrusionOk="0">
                  <a:moveTo>
                    <a:pt x="0" y="328"/>
                  </a:moveTo>
                  <a:cubicBezTo>
                    <a:pt x="0" y="328"/>
                    <a:pt x="469" y="0"/>
                    <a:pt x="1186" y="457"/>
                  </a:cubicBezTo>
                </a:path>
              </a:pathLst>
            </a:custGeom>
            <a:noFill/>
            <a:ln w="5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4094475" y="738550"/>
              <a:ext cx="607625" cy="576950"/>
            </a:xfrm>
            <a:custGeom>
              <a:avLst/>
              <a:gdLst/>
              <a:ahLst/>
              <a:cxnLst/>
              <a:rect l="l" t="t" r="r" b="b"/>
              <a:pathLst>
                <a:path w="24305" h="23078" extrusionOk="0">
                  <a:moveTo>
                    <a:pt x="17191" y="1"/>
                  </a:moveTo>
                  <a:cubicBezTo>
                    <a:pt x="10738" y="10335"/>
                    <a:pt x="0" y="19334"/>
                    <a:pt x="0" y="19334"/>
                  </a:cubicBezTo>
                  <a:lnTo>
                    <a:pt x="2957" y="23078"/>
                  </a:lnTo>
                  <a:cubicBezTo>
                    <a:pt x="2957" y="23078"/>
                    <a:pt x="17287" y="14316"/>
                    <a:pt x="24305" y="4568"/>
                  </a:cubicBezTo>
                  <a:lnTo>
                    <a:pt x="17191" y="1"/>
                  </a:ln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3970575" y="1197025"/>
              <a:ext cx="243725" cy="191850"/>
            </a:xfrm>
            <a:custGeom>
              <a:avLst/>
              <a:gdLst/>
              <a:ahLst/>
              <a:cxnLst/>
              <a:rect l="l" t="t" r="r" b="b"/>
              <a:pathLst>
                <a:path w="9749" h="7674" extrusionOk="0">
                  <a:moveTo>
                    <a:pt x="6217" y="0"/>
                  </a:moveTo>
                  <a:cubicBezTo>
                    <a:pt x="4902" y="1146"/>
                    <a:pt x="494" y="3858"/>
                    <a:pt x="590" y="4201"/>
                  </a:cubicBezTo>
                  <a:cubicBezTo>
                    <a:pt x="605" y="4255"/>
                    <a:pt x="658" y="4278"/>
                    <a:pt x="735" y="4278"/>
                  </a:cubicBezTo>
                  <a:cubicBezTo>
                    <a:pt x="1077" y="4278"/>
                    <a:pt x="1906" y="3844"/>
                    <a:pt x="2183" y="3844"/>
                  </a:cubicBezTo>
                  <a:cubicBezTo>
                    <a:pt x="2238" y="3844"/>
                    <a:pt x="2271" y="3862"/>
                    <a:pt x="2275" y="3902"/>
                  </a:cubicBezTo>
                  <a:cubicBezTo>
                    <a:pt x="2297" y="4195"/>
                    <a:pt x="1" y="5789"/>
                    <a:pt x="192" y="6111"/>
                  </a:cubicBezTo>
                  <a:cubicBezTo>
                    <a:pt x="221" y="6159"/>
                    <a:pt x="274" y="6180"/>
                    <a:pt x="345" y="6180"/>
                  </a:cubicBezTo>
                  <a:cubicBezTo>
                    <a:pt x="922" y="6180"/>
                    <a:pt x="2709" y="4792"/>
                    <a:pt x="2709" y="4791"/>
                  </a:cubicBezTo>
                  <a:lnTo>
                    <a:pt x="2709" y="4791"/>
                  </a:lnTo>
                  <a:cubicBezTo>
                    <a:pt x="2709" y="4792"/>
                    <a:pt x="343" y="6832"/>
                    <a:pt x="682" y="7151"/>
                  </a:cubicBezTo>
                  <a:cubicBezTo>
                    <a:pt x="699" y="7167"/>
                    <a:pt x="724" y="7174"/>
                    <a:pt x="756" y="7174"/>
                  </a:cubicBezTo>
                  <a:cubicBezTo>
                    <a:pt x="1182" y="7174"/>
                    <a:pt x="2864" y="5866"/>
                    <a:pt x="3606" y="5423"/>
                  </a:cubicBezTo>
                  <a:lnTo>
                    <a:pt x="3606" y="5423"/>
                  </a:lnTo>
                  <a:cubicBezTo>
                    <a:pt x="2814" y="6045"/>
                    <a:pt x="1663" y="7202"/>
                    <a:pt x="1918" y="7433"/>
                  </a:cubicBezTo>
                  <a:cubicBezTo>
                    <a:pt x="1943" y="7457"/>
                    <a:pt x="1980" y="7467"/>
                    <a:pt x="2026" y="7467"/>
                  </a:cubicBezTo>
                  <a:cubicBezTo>
                    <a:pt x="2433" y="7467"/>
                    <a:pt x="3582" y="6610"/>
                    <a:pt x="4521" y="5982"/>
                  </a:cubicBezTo>
                  <a:lnTo>
                    <a:pt x="4521" y="5982"/>
                  </a:lnTo>
                  <a:cubicBezTo>
                    <a:pt x="3915" y="6477"/>
                    <a:pt x="2863" y="7436"/>
                    <a:pt x="3089" y="7658"/>
                  </a:cubicBezTo>
                  <a:cubicBezTo>
                    <a:pt x="3100" y="7669"/>
                    <a:pt x="3118" y="7674"/>
                    <a:pt x="3142" y="7674"/>
                  </a:cubicBezTo>
                  <a:cubicBezTo>
                    <a:pt x="3634" y="7674"/>
                    <a:pt x="6821" y="5610"/>
                    <a:pt x="9749" y="3553"/>
                  </a:cubicBezTo>
                  <a:lnTo>
                    <a:pt x="6217" y="0"/>
                  </a:ln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4041525" y="1285775"/>
              <a:ext cx="60675" cy="8950"/>
            </a:xfrm>
            <a:custGeom>
              <a:avLst/>
              <a:gdLst/>
              <a:ahLst/>
              <a:cxnLst/>
              <a:rect l="l" t="t" r="r" b="b"/>
              <a:pathLst>
                <a:path w="2427" h="358" fill="none" extrusionOk="0">
                  <a:moveTo>
                    <a:pt x="0" y="316"/>
                  </a:moveTo>
                  <a:cubicBezTo>
                    <a:pt x="0" y="316"/>
                    <a:pt x="1707" y="358"/>
                    <a:pt x="2427" y="1"/>
                  </a:cubicBezTo>
                </a:path>
              </a:pathLst>
            </a:custGeom>
            <a:noFill/>
            <a:ln w="8375" cap="flat" cmpd="sng">
              <a:solidFill>
                <a:srgbClr val="EF977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4471900" y="541400"/>
              <a:ext cx="283100" cy="370925"/>
            </a:xfrm>
            <a:custGeom>
              <a:avLst/>
              <a:gdLst/>
              <a:ahLst/>
              <a:cxnLst/>
              <a:rect l="l" t="t" r="r" b="b"/>
              <a:pathLst>
                <a:path w="11324" h="14837" extrusionOk="0">
                  <a:moveTo>
                    <a:pt x="9750" y="1"/>
                  </a:moveTo>
                  <a:cubicBezTo>
                    <a:pt x="7088" y="1"/>
                    <a:pt x="4792" y="1931"/>
                    <a:pt x="3725" y="3631"/>
                  </a:cubicBezTo>
                  <a:cubicBezTo>
                    <a:pt x="1319" y="7463"/>
                    <a:pt x="1" y="10491"/>
                    <a:pt x="1" y="10491"/>
                  </a:cubicBezTo>
                  <a:lnTo>
                    <a:pt x="7217" y="14837"/>
                  </a:lnTo>
                  <a:lnTo>
                    <a:pt x="11323" y="1925"/>
                  </a:lnTo>
                  <a:lnTo>
                    <a:pt x="10719" y="87"/>
                  </a:lnTo>
                  <a:cubicBezTo>
                    <a:pt x="10392" y="28"/>
                    <a:pt x="10068" y="1"/>
                    <a:pt x="97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4574500" y="517275"/>
              <a:ext cx="556125" cy="688200"/>
            </a:xfrm>
            <a:custGeom>
              <a:avLst/>
              <a:gdLst/>
              <a:ahLst/>
              <a:cxnLst/>
              <a:rect l="l" t="t" r="r" b="b"/>
              <a:pathLst>
                <a:path w="22245" h="27528" extrusionOk="0">
                  <a:moveTo>
                    <a:pt x="12613" y="0"/>
                  </a:moveTo>
                  <a:lnTo>
                    <a:pt x="12613" y="0"/>
                  </a:lnTo>
                  <a:cubicBezTo>
                    <a:pt x="12443" y="12"/>
                    <a:pt x="12401" y="41"/>
                    <a:pt x="12466" y="94"/>
                  </a:cubicBezTo>
                  <a:lnTo>
                    <a:pt x="12466" y="94"/>
                  </a:lnTo>
                  <a:cubicBezTo>
                    <a:pt x="12562" y="35"/>
                    <a:pt x="12613" y="0"/>
                    <a:pt x="12613" y="0"/>
                  </a:cubicBezTo>
                  <a:close/>
                  <a:moveTo>
                    <a:pt x="12466" y="94"/>
                  </a:moveTo>
                  <a:cubicBezTo>
                    <a:pt x="12063" y="344"/>
                    <a:pt x="10874" y="1039"/>
                    <a:pt x="9403" y="1505"/>
                  </a:cubicBezTo>
                  <a:cubicBezTo>
                    <a:pt x="9174" y="1577"/>
                    <a:pt x="8979" y="1607"/>
                    <a:pt x="8798" y="1607"/>
                  </a:cubicBezTo>
                  <a:cubicBezTo>
                    <a:pt x="8178" y="1607"/>
                    <a:pt x="7722" y="1255"/>
                    <a:pt x="6615" y="1052"/>
                  </a:cubicBezTo>
                  <a:cubicBezTo>
                    <a:pt x="6615" y="1052"/>
                    <a:pt x="2785" y="4752"/>
                    <a:pt x="2721" y="6721"/>
                  </a:cubicBezTo>
                  <a:cubicBezTo>
                    <a:pt x="762" y="9961"/>
                    <a:pt x="0" y="13927"/>
                    <a:pt x="1754" y="17465"/>
                  </a:cubicBezTo>
                  <a:cubicBezTo>
                    <a:pt x="3016" y="21306"/>
                    <a:pt x="4118" y="26493"/>
                    <a:pt x="4118" y="26493"/>
                  </a:cubicBezTo>
                  <a:cubicBezTo>
                    <a:pt x="4118" y="26493"/>
                    <a:pt x="7430" y="27527"/>
                    <a:pt x="12290" y="27527"/>
                  </a:cubicBezTo>
                  <a:cubicBezTo>
                    <a:pt x="15184" y="27527"/>
                    <a:pt x="18626" y="27160"/>
                    <a:pt x="22245" y="25990"/>
                  </a:cubicBezTo>
                  <a:cubicBezTo>
                    <a:pt x="21867" y="14099"/>
                    <a:pt x="21716" y="9620"/>
                    <a:pt x="20406" y="5117"/>
                  </a:cubicBezTo>
                  <a:cubicBezTo>
                    <a:pt x="17071" y="1595"/>
                    <a:pt x="12856" y="412"/>
                    <a:pt x="12466" y="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4803675" y="486650"/>
              <a:ext cx="107750" cy="126400"/>
            </a:xfrm>
            <a:custGeom>
              <a:avLst/>
              <a:gdLst/>
              <a:ahLst/>
              <a:cxnLst/>
              <a:rect l="l" t="t" r="r" b="b"/>
              <a:pathLst>
                <a:path w="4310" h="5056" extrusionOk="0">
                  <a:moveTo>
                    <a:pt x="3308" y="0"/>
                  </a:moveTo>
                  <a:lnTo>
                    <a:pt x="1" y="2802"/>
                  </a:lnTo>
                  <a:lnTo>
                    <a:pt x="2116" y="5056"/>
                  </a:lnTo>
                  <a:lnTo>
                    <a:pt x="4309" y="1726"/>
                  </a:lnTo>
                  <a:lnTo>
                    <a:pt x="33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4739875" y="519975"/>
              <a:ext cx="63825" cy="91400"/>
            </a:xfrm>
            <a:custGeom>
              <a:avLst/>
              <a:gdLst/>
              <a:ahLst/>
              <a:cxnLst/>
              <a:rect l="l" t="t" r="r" b="b"/>
              <a:pathLst>
                <a:path w="2553" h="3656" extrusionOk="0">
                  <a:moveTo>
                    <a:pt x="680" y="0"/>
                  </a:moveTo>
                  <a:lnTo>
                    <a:pt x="0" y="944"/>
                  </a:lnTo>
                  <a:lnTo>
                    <a:pt x="898" y="3656"/>
                  </a:lnTo>
                  <a:lnTo>
                    <a:pt x="2553" y="1469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4590875" y="706900"/>
              <a:ext cx="33950" cy="146500"/>
            </a:xfrm>
            <a:custGeom>
              <a:avLst/>
              <a:gdLst/>
              <a:ahLst/>
              <a:cxnLst/>
              <a:rect l="l" t="t" r="r" b="b"/>
              <a:pathLst>
                <a:path w="1358" h="5860" fill="none" extrusionOk="0">
                  <a:moveTo>
                    <a:pt x="117" y="5860"/>
                  </a:moveTo>
                  <a:cubicBezTo>
                    <a:pt x="0" y="3563"/>
                    <a:pt x="1358" y="1"/>
                    <a:pt x="1358" y="1"/>
                  </a:cubicBezTo>
                </a:path>
              </a:pathLst>
            </a:custGeom>
            <a:noFill/>
            <a:ln w="8375" cap="flat" cmpd="sng">
              <a:solidFill>
                <a:schemeClr val="accent5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4958950" y="1412325"/>
              <a:ext cx="186675" cy="263600"/>
            </a:xfrm>
            <a:custGeom>
              <a:avLst/>
              <a:gdLst/>
              <a:ahLst/>
              <a:cxnLst/>
              <a:rect l="l" t="t" r="r" b="b"/>
              <a:pathLst>
                <a:path w="7467" h="10544" extrusionOk="0">
                  <a:moveTo>
                    <a:pt x="2037" y="0"/>
                  </a:moveTo>
                  <a:cubicBezTo>
                    <a:pt x="1762" y="2372"/>
                    <a:pt x="1" y="7866"/>
                    <a:pt x="346" y="8090"/>
                  </a:cubicBezTo>
                  <a:cubicBezTo>
                    <a:pt x="363" y="8102"/>
                    <a:pt x="382" y="8107"/>
                    <a:pt x="402" y="8107"/>
                  </a:cubicBezTo>
                  <a:cubicBezTo>
                    <a:pt x="754" y="8107"/>
                    <a:pt x="1448" y="6418"/>
                    <a:pt x="1722" y="6418"/>
                  </a:cubicBezTo>
                  <a:cubicBezTo>
                    <a:pt x="1738" y="6418"/>
                    <a:pt x="1752" y="6424"/>
                    <a:pt x="1765" y="6436"/>
                  </a:cubicBezTo>
                  <a:cubicBezTo>
                    <a:pt x="2011" y="6668"/>
                    <a:pt x="1083" y="9864"/>
                    <a:pt x="1491" y="10002"/>
                  </a:cubicBezTo>
                  <a:cubicBezTo>
                    <a:pt x="1507" y="10007"/>
                    <a:pt x="1523" y="10010"/>
                    <a:pt x="1539" y="10010"/>
                  </a:cubicBezTo>
                  <a:cubicBezTo>
                    <a:pt x="2088" y="10010"/>
                    <a:pt x="2776" y="7030"/>
                    <a:pt x="2777" y="7029"/>
                  </a:cubicBezTo>
                  <a:lnTo>
                    <a:pt x="2777" y="7029"/>
                  </a:lnTo>
                  <a:cubicBezTo>
                    <a:pt x="2776" y="7031"/>
                    <a:pt x="2177" y="10512"/>
                    <a:pt x="2707" y="10543"/>
                  </a:cubicBezTo>
                  <a:cubicBezTo>
                    <a:pt x="2709" y="10543"/>
                    <a:pt x="2710" y="10543"/>
                    <a:pt x="2712" y="10543"/>
                  </a:cubicBezTo>
                  <a:cubicBezTo>
                    <a:pt x="3089" y="10543"/>
                    <a:pt x="3721" y="8044"/>
                    <a:pt x="4017" y="7075"/>
                  </a:cubicBezTo>
                  <a:lnTo>
                    <a:pt x="4017" y="7075"/>
                  </a:lnTo>
                  <a:cubicBezTo>
                    <a:pt x="3837" y="8168"/>
                    <a:pt x="3567" y="9892"/>
                    <a:pt x="3958" y="9908"/>
                  </a:cubicBezTo>
                  <a:cubicBezTo>
                    <a:pt x="3960" y="9908"/>
                    <a:pt x="3962" y="9908"/>
                    <a:pt x="3964" y="9908"/>
                  </a:cubicBezTo>
                  <a:cubicBezTo>
                    <a:pt x="4350" y="9908"/>
                    <a:pt x="4789" y="8429"/>
                    <a:pt x="5120" y="7098"/>
                  </a:cubicBezTo>
                  <a:lnTo>
                    <a:pt x="5120" y="7098"/>
                  </a:lnTo>
                  <a:cubicBezTo>
                    <a:pt x="4996" y="7950"/>
                    <a:pt x="4599" y="9642"/>
                    <a:pt x="4960" y="9673"/>
                  </a:cubicBezTo>
                  <a:cubicBezTo>
                    <a:pt x="4962" y="9673"/>
                    <a:pt x="4963" y="9673"/>
                    <a:pt x="4964" y="9673"/>
                  </a:cubicBezTo>
                  <a:cubicBezTo>
                    <a:pt x="5331" y="9673"/>
                    <a:pt x="6635" y="5841"/>
                    <a:pt x="7467" y="1068"/>
                  </a:cubicBezTo>
                  <a:lnTo>
                    <a:pt x="2037" y="0"/>
                  </a:ln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4996875" y="809900"/>
              <a:ext cx="228825" cy="689500"/>
            </a:xfrm>
            <a:custGeom>
              <a:avLst/>
              <a:gdLst/>
              <a:ahLst/>
              <a:cxnLst/>
              <a:rect l="l" t="t" r="r" b="b"/>
              <a:pathLst>
                <a:path w="9153" h="27580" extrusionOk="0">
                  <a:moveTo>
                    <a:pt x="7449" y="0"/>
                  </a:moveTo>
                  <a:lnTo>
                    <a:pt x="0" y="938"/>
                  </a:lnTo>
                  <a:cubicBezTo>
                    <a:pt x="2185" y="12877"/>
                    <a:pt x="245" y="26469"/>
                    <a:pt x="245" y="26469"/>
                  </a:cubicBezTo>
                  <a:lnTo>
                    <a:pt x="5419" y="27580"/>
                  </a:lnTo>
                  <a:cubicBezTo>
                    <a:pt x="5419" y="27580"/>
                    <a:pt x="9152" y="12529"/>
                    <a:pt x="7449" y="0"/>
                  </a:cubicBez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4910425" y="530800"/>
              <a:ext cx="289250" cy="328850"/>
            </a:xfrm>
            <a:custGeom>
              <a:avLst/>
              <a:gdLst/>
              <a:ahLst/>
              <a:cxnLst/>
              <a:rect l="l" t="t" r="r" b="b"/>
              <a:pathLst>
                <a:path w="11570" h="13154" extrusionOk="0">
                  <a:moveTo>
                    <a:pt x="1" y="0"/>
                  </a:moveTo>
                  <a:lnTo>
                    <a:pt x="2913" y="6077"/>
                  </a:lnTo>
                  <a:cubicBezTo>
                    <a:pt x="2978" y="7883"/>
                    <a:pt x="3408" y="13153"/>
                    <a:pt x="3408" y="13153"/>
                  </a:cubicBezTo>
                  <a:lnTo>
                    <a:pt x="11569" y="11521"/>
                  </a:lnTo>
                  <a:cubicBezTo>
                    <a:pt x="11569" y="11521"/>
                    <a:pt x="10704" y="5271"/>
                    <a:pt x="7252" y="2563"/>
                  </a:cubicBezTo>
                  <a:cubicBezTo>
                    <a:pt x="4999" y="795"/>
                    <a:pt x="2454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4963150" y="744800"/>
              <a:ext cx="25050" cy="114850"/>
            </a:xfrm>
            <a:custGeom>
              <a:avLst/>
              <a:gdLst/>
              <a:ahLst/>
              <a:cxnLst/>
              <a:rect l="l" t="t" r="r" b="b"/>
              <a:pathLst>
                <a:path w="1002" h="4594" fill="none" extrusionOk="0">
                  <a:moveTo>
                    <a:pt x="1001" y="4593"/>
                  </a:moveTo>
                  <a:cubicBezTo>
                    <a:pt x="748" y="2173"/>
                    <a:pt x="1" y="0"/>
                    <a:pt x="1" y="0"/>
                  </a:cubicBezTo>
                </a:path>
              </a:pathLst>
            </a:custGeom>
            <a:noFill/>
            <a:ln w="8375" cap="flat" cmpd="sng">
              <a:solidFill>
                <a:schemeClr val="accent5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601;p35"/>
          <p:cNvGrpSpPr/>
          <p:nvPr/>
        </p:nvGrpSpPr>
        <p:grpSpPr>
          <a:xfrm>
            <a:off x="722622" y="2198969"/>
            <a:ext cx="1561318" cy="2215054"/>
            <a:chOff x="1388600" y="1525875"/>
            <a:chExt cx="2080925" cy="2952225"/>
          </a:xfrm>
        </p:grpSpPr>
        <p:sp>
          <p:nvSpPr>
            <p:cNvPr id="602" name="Google Shape;602;p35"/>
            <p:cNvSpPr/>
            <p:nvPr/>
          </p:nvSpPr>
          <p:spPr>
            <a:xfrm>
              <a:off x="2123750" y="3650225"/>
              <a:ext cx="69675" cy="64275"/>
            </a:xfrm>
            <a:custGeom>
              <a:avLst/>
              <a:gdLst/>
              <a:ahLst/>
              <a:cxnLst/>
              <a:rect l="l" t="t" r="r" b="b"/>
              <a:pathLst>
                <a:path w="2787" h="2571" extrusionOk="0">
                  <a:moveTo>
                    <a:pt x="1370" y="1"/>
                  </a:moveTo>
                  <a:cubicBezTo>
                    <a:pt x="924" y="1"/>
                    <a:pt x="503" y="234"/>
                    <a:pt x="268" y="624"/>
                  </a:cubicBezTo>
                  <a:cubicBezTo>
                    <a:pt x="0" y="1069"/>
                    <a:pt x="28" y="1632"/>
                    <a:pt x="336" y="2050"/>
                  </a:cubicBezTo>
                  <a:cubicBezTo>
                    <a:pt x="582" y="2382"/>
                    <a:pt x="967" y="2570"/>
                    <a:pt x="1368" y="2570"/>
                  </a:cubicBezTo>
                  <a:cubicBezTo>
                    <a:pt x="1472" y="2570"/>
                    <a:pt x="1576" y="2558"/>
                    <a:pt x="1680" y="2532"/>
                  </a:cubicBezTo>
                  <a:cubicBezTo>
                    <a:pt x="2368" y="2360"/>
                    <a:pt x="2787" y="1663"/>
                    <a:pt x="2616" y="975"/>
                  </a:cubicBezTo>
                  <a:cubicBezTo>
                    <a:pt x="2490" y="470"/>
                    <a:pt x="2072" y="92"/>
                    <a:pt x="1559" y="15"/>
                  </a:cubicBezTo>
                  <a:cubicBezTo>
                    <a:pt x="1496" y="5"/>
                    <a:pt x="1433" y="1"/>
                    <a:pt x="1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2417575" y="3576925"/>
              <a:ext cx="69675" cy="64250"/>
            </a:xfrm>
            <a:custGeom>
              <a:avLst/>
              <a:gdLst/>
              <a:ahLst/>
              <a:cxnLst/>
              <a:rect l="l" t="t" r="r" b="b"/>
              <a:pathLst>
                <a:path w="2787" h="2570" extrusionOk="0">
                  <a:moveTo>
                    <a:pt x="1370" y="1"/>
                  </a:moveTo>
                  <a:cubicBezTo>
                    <a:pt x="924" y="1"/>
                    <a:pt x="503" y="234"/>
                    <a:pt x="268" y="624"/>
                  </a:cubicBezTo>
                  <a:cubicBezTo>
                    <a:pt x="1" y="1069"/>
                    <a:pt x="28" y="1631"/>
                    <a:pt x="337" y="2049"/>
                  </a:cubicBezTo>
                  <a:cubicBezTo>
                    <a:pt x="582" y="2381"/>
                    <a:pt x="969" y="2570"/>
                    <a:pt x="1371" y="2570"/>
                  </a:cubicBezTo>
                  <a:cubicBezTo>
                    <a:pt x="1474" y="2570"/>
                    <a:pt x="1577" y="2557"/>
                    <a:pt x="1680" y="2532"/>
                  </a:cubicBezTo>
                  <a:cubicBezTo>
                    <a:pt x="2368" y="2360"/>
                    <a:pt x="2787" y="1663"/>
                    <a:pt x="2615" y="975"/>
                  </a:cubicBezTo>
                  <a:cubicBezTo>
                    <a:pt x="2490" y="470"/>
                    <a:pt x="2073" y="91"/>
                    <a:pt x="1559" y="15"/>
                  </a:cubicBezTo>
                  <a:cubicBezTo>
                    <a:pt x="1496" y="5"/>
                    <a:pt x="1433" y="1"/>
                    <a:pt x="1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2711400" y="3503650"/>
              <a:ext cx="69700" cy="64250"/>
            </a:xfrm>
            <a:custGeom>
              <a:avLst/>
              <a:gdLst/>
              <a:ahLst/>
              <a:cxnLst/>
              <a:rect l="l" t="t" r="r" b="b"/>
              <a:pathLst>
                <a:path w="2788" h="2570" extrusionOk="0">
                  <a:moveTo>
                    <a:pt x="1368" y="1"/>
                  </a:moveTo>
                  <a:cubicBezTo>
                    <a:pt x="923" y="1"/>
                    <a:pt x="503" y="233"/>
                    <a:pt x="269" y="623"/>
                  </a:cubicBezTo>
                  <a:cubicBezTo>
                    <a:pt x="1" y="1068"/>
                    <a:pt x="28" y="1631"/>
                    <a:pt x="337" y="2049"/>
                  </a:cubicBezTo>
                  <a:cubicBezTo>
                    <a:pt x="582" y="2381"/>
                    <a:pt x="968" y="2569"/>
                    <a:pt x="1369" y="2569"/>
                  </a:cubicBezTo>
                  <a:cubicBezTo>
                    <a:pt x="1472" y="2569"/>
                    <a:pt x="1577" y="2557"/>
                    <a:pt x="1680" y="2531"/>
                  </a:cubicBezTo>
                  <a:cubicBezTo>
                    <a:pt x="2368" y="2359"/>
                    <a:pt x="2787" y="1661"/>
                    <a:pt x="2615" y="973"/>
                  </a:cubicBezTo>
                  <a:cubicBezTo>
                    <a:pt x="2490" y="469"/>
                    <a:pt x="2073" y="91"/>
                    <a:pt x="1559" y="15"/>
                  </a:cubicBezTo>
                  <a:cubicBezTo>
                    <a:pt x="1495" y="5"/>
                    <a:pt x="1432" y="1"/>
                    <a:pt x="13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2183950" y="3891475"/>
              <a:ext cx="69650" cy="64250"/>
            </a:xfrm>
            <a:custGeom>
              <a:avLst/>
              <a:gdLst/>
              <a:ahLst/>
              <a:cxnLst/>
              <a:rect l="l" t="t" r="r" b="b"/>
              <a:pathLst>
                <a:path w="2786" h="2570" extrusionOk="0">
                  <a:moveTo>
                    <a:pt x="1369" y="1"/>
                  </a:moveTo>
                  <a:cubicBezTo>
                    <a:pt x="923" y="1"/>
                    <a:pt x="502" y="233"/>
                    <a:pt x="267" y="624"/>
                  </a:cubicBezTo>
                  <a:cubicBezTo>
                    <a:pt x="1" y="1069"/>
                    <a:pt x="27" y="1631"/>
                    <a:pt x="335" y="2048"/>
                  </a:cubicBezTo>
                  <a:cubicBezTo>
                    <a:pt x="582" y="2381"/>
                    <a:pt x="968" y="2569"/>
                    <a:pt x="1369" y="2569"/>
                  </a:cubicBezTo>
                  <a:cubicBezTo>
                    <a:pt x="1472" y="2569"/>
                    <a:pt x="1576" y="2557"/>
                    <a:pt x="1679" y="2532"/>
                  </a:cubicBezTo>
                  <a:cubicBezTo>
                    <a:pt x="2367" y="2360"/>
                    <a:pt x="2786" y="1662"/>
                    <a:pt x="2615" y="974"/>
                  </a:cubicBezTo>
                  <a:cubicBezTo>
                    <a:pt x="2489" y="470"/>
                    <a:pt x="2073" y="91"/>
                    <a:pt x="1558" y="14"/>
                  </a:cubicBezTo>
                  <a:cubicBezTo>
                    <a:pt x="1495" y="5"/>
                    <a:pt x="1432" y="1"/>
                    <a:pt x="13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2771575" y="3744875"/>
              <a:ext cx="69700" cy="64250"/>
            </a:xfrm>
            <a:custGeom>
              <a:avLst/>
              <a:gdLst/>
              <a:ahLst/>
              <a:cxnLst/>
              <a:rect l="l" t="t" r="r" b="b"/>
              <a:pathLst>
                <a:path w="2788" h="2570" extrusionOk="0">
                  <a:moveTo>
                    <a:pt x="1371" y="0"/>
                  </a:moveTo>
                  <a:cubicBezTo>
                    <a:pt x="924" y="0"/>
                    <a:pt x="504" y="233"/>
                    <a:pt x="269" y="624"/>
                  </a:cubicBezTo>
                  <a:cubicBezTo>
                    <a:pt x="1" y="1069"/>
                    <a:pt x="28" y="1631"/>
                    <a:pt x="337" y="2048"/>
                  </a:cubicBezTo>
                  <a:cubicBezTo>
                    <a:pt x="583" y="2381"/>
                    <a:pt x="969" y="2569"/>
                    <a:pt x="1371" y="2569"/>
                  </a:cubicBezTo>
                  <a:cubicBezTo>
                    <a:pt x="1474" y="2569"/>
                    <a:pt x="1577" y="2557"/>
                    <a:pt x="1680" y="2531"/>
                  </a:cubicBezTo>
                  <a:cubicBezTo>
                    <a:pt x="2368" y="2359"/>
                    <a:pt x="2787" y="1662"/>
                    <a:pt x="2616" y="974"/>
                  </a:cubicBezTo>
                  <a:cubicBezTo>
                    <a:pt x="2490" y="470"/>
                    <a:pt x="2073" y="92"/>
                    <a:pt x="1559" y="14"/>
                  </a:cubicBezTo>
                  <a:cubicBezTo>
                    <a:pt x="1496" y="5"/>
                    <a:pt x="1433" y="0"/>
                    <a:pt x="13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3065425" y="3671575"/>
              <a:ext cx="69675" cy="64250"/>
            </a:xfrm>
            <a:custGeom>
              <a:avLst/>
              <a:gdLst/>
              <a:ahLst/>
              <a:cxnLst/>
              <a:rect l="l" t="t" r="r" b="b"/>
              <a:pathLst>
                <a:path w="2787" h="2570" extrusionOk="0">
                  <a:moveTo>
                    <a:pt x="1370" y="0"/>
                  </a:moveTo>
                  <a:cubicBezTo>
                    <a:pt x="924" y="0"/>
                    <a:pt x="503" y="233"/>
                    <a:pt x="268" y="624"/>
                  </a:cubicBezTo>
                  <a:cubicBezTo>
                    <a:pt x="0" y="1069"/>
                    <a:pt x="28" y="1631"/>
                    <a:pt x="336" y="2048"/>
                  </a:cubicBezTo>
                  <a:cubicBezTo>
                    <a:pt x="582" y="2381"/>
                    <a:pt x="968" y="2569"/>
                    <a:pt x="1370" y="2569"/>
                  </a:cubicBezTo>
                  <a:cubicBezTo>
                    <a:pt x="1473" y="2569"/>
                    <a:pt x="1577" y="2557"/>
                    <a:pt x="1679" y="2531"/>
                  </a:cubicBezTo>
                  <a:cubicBezTo>
                    <a:pt x="2367" y="2359"/>
                    <a:pt x="2786" y="1662"/>
                    <a:pt x="2614" y="974"/>
                  </a:cubicBezTo>
                  <a:cubicBezTo>
                    <a:pt x="2490" y="470"/>
                    <a:pt x="2072" y="92"/>
                    <a:pt x="1559" y="14"/>
                  </a:cubicBezTo>
                  <a:cubicBezTo>
                    <a:pt x="1495" y="5"/>
                    <a:pt x="1432" y="0"/>
                    <a:pt x="13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1950300" y="4206000"/>
              <a:ext cx="69675" cy="64250"/>
            </a:xfrm>
            <a:custGeom>
              <a:avLst/>
              <a:gdLst/>
              <a:ahLst/>
              <a:cxnLst/>
              <a:rect l="l" t="t" r="r" b="b"/>
              <a:pathLst>
                <a:path w="2787" h="2570" extrusionOk="0">
                  <a:moveTo>
                    <a:pt x="1367" y="1"/>
                  </a:moveTo>
                  <a:cubicBezTo>
                    <a:pt x="922" y="1"/>
                    <a:pt x="502" y="234"/>
                    <a:pt x="268" y="623"/>
                  </a:cubicBezTo>
                  <a:cubicBezTo>
                    <a:pt x="0" y="1068"/>
                    <a:pt x="28" y="1632"/>
                    <a:pt x="336" y="2049"/>
                  </a:cubicBezTo>
                  <a:cubicBezTo>
                    <a:pt x="582" y="2381"/>
                    <a:pt x="967" y="2570"/>
                    <a:pt x="1368" y="2570"/>
                  </a:cubicBezTo>
                  <a:cubicBezTo>
                    <a:pt x="1472" y="2570"/>
                    <a:pt x="1576" y="2557"/>
                    <a:pt x="1680" y="2531"/>
                  </a:cubicBezTo>
                  <a:cubicBezTo>
                    <a:pt x="2368" y="2359"/>
                    <a:pt x="2786" y="1663"/>
                    <a:pt x="2614" y="974"/>
                  </a:cubicBezTo>
                  <a:cubicBezTo>
                    <a:pt x="2490" y="471"/>
                    <a:pt x="2072" y="91"/>
                    <a:pt x="1559" y="15"/>
                  </a:cubicBezTo>
                  <a:cubicBezTo>
                    <a:pt x="1495" y="6"/>
                    <a:pt x="1431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2244125" y="4132700"/>
              <a:ext cx="69675" cy="64250"/>
            </a:xfrm>
            <a:custGeom>
              <a:avLst/>
              <a:gdLst/>
              <a:ahLst/>
              <a:cxnLst/>
              <a:rect l="l" t="t" r="r" b="b"/>
              <a:pathLst>
                <a:path w="2787" h="2570" extrusionOk="0">
                  <a:moveTo>
                    <a:pt x="1366" y="1"/>
                  </a:moveTo>
                  <a:cubicBezTo>
                    <a:pt x="921" y="1"/>
                    <a:pt x="502" y="234"/>
                    <a:pt x="268" y="623"/>
                  </a:cubicBezTo>
                  <a:cubicBezTo>
                    <a:pt x="0" y="1070"/>
                    <a:pt x="27" y="1632"/>
                    <a:pt x="337" y="2049"/>
                  </a:cubicBezTo>
                  <a:cubicBezTo>
                    <a:pt x="582" y="2381"/>
                    <a:pt x="967" y="2569"/>
                    <a:pt x="1368" y="2569"/>
                  </a:cubicBezTo>
                  <a:cubicBezTo>
                    <a:pt x="1472" y="2569"/>
                    <a:pt x="1576" y="2557"/>
                    <a:pt x="1680" y="2531"/>
                  </a:cubicBezTo>
                  <a:cubicBezTo>
                    <a:pt x="2368" y="2360"/>
                    <a:pt x="2787" y="1663"/>
                    <a:pt x="2615" y="974"/>
                  </a:cubicBezTo>
                  <a:cubicBezTo>
                    <a:pt x="2489" y="471"/>
                    <a:pt x="2072" y="91"/>
                    <a:pt x="1558" y="15"/>
                  </a:cubicBezTo>
                  <a:cubicBezTo>
                    <a:pt x="1494" y="6"/>
                    <a:pt x="1430" y="1"/>
                    <a:pt x="1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2831775" y="3986100"/>
              <a:ext cx="69650" cy="64250"/>
            </a:xfrm>
            <a:custGeom>
              <a:avLst/>
              <a:gdLst/>
              <a:ahLst/>
              <a:cxnLst/>
              <a:rect l="l" t="t" r="r" b="b"/>
              <a:pathLst>
                <a:path w="2786" h="2570" extrusionOk="0">
                  <a:moveTo>
                    <a:pt x="1367" y="1"/>
                  </a:moveTo>
                  <a:cubicBezTo>
                    <a:pt x="922" y="1"/>
                    <a:pt x="502" y="234"/>
                    <a:pt x="267" y="624"/>
                  </a:cubicBezTo>
                  <a:cubicBezTo>
                    <a:pt x="1" y="1069"/>
                    <a:pt x="27" y="1631"/>
                    <a:pt x="336" y="2049"/>
                  </a:cubicBezTo>
                  <a:cubicBezTo>
                    <a:pt x="582" y="2381"/>
                    <a:pt x="967" y="2569"/>
                    <a:pt x="1368" y="2569"/>
                  </a:cubicBezTo>
                  <a:cubicBezTo>
                    <a:pt x="1471" y="2569"/>
                    <a:pt x="1576" y="2557"/>
                    <a:pt x="1679" y="2531"/>
                  </a:cubicBezTo>
                  <a:cubicBezTo>
                    <a:pt x="2367" y="2360"/>
                    <a:pt x="2786" y="1663"/>
                    <a:pt x="2615" y="975"/>
                  </a:cubicBezTo>
                  <a:cubicBezTo>
                    <a:pt x="2489" y="471"/>
                    <a:pt x="2073" y="91"/>
                    <a:pt x="1558" y="15"/>
                  </a:cubicBezTo>
                  <a:cubicBezTo>
                    <a:pt x="1494" y="5"/>
                    <a:pt x="1430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2891925" y="4227325"/>
              <a:ext cx="69725" cy="64275"/>
            </a:xfrm>
            <a:custGeom>
              <a:avLst/>
              <a:gdLst/>
              <a:ahLst/>
              <a:cxnLst/>
              <a:rect l="l" t="t" r="r" b="b"/>
              <a:pathLst>
                <a:path w="2789" h="2571" extrusionOk="0">
                  <a:moveTo>
                    <a:pt x="1370" y="1"/>
                  </a:moveTo>
                  <a:cubicBezTo>
                    <a:pt x="924" y="1"/>
                    <a:pt x="503" y="233"/>
                    <a:pt x="268" y="624"/>
                  </a:cubicBezTo>
                  <a:cubicBezTo>
                    <a:pt x="0" y="1069"/>
                    <a:pt x="28" y="1632"/>
                    <a:pt x="337" y="2050"/>
                  </a:cubicBezTo>
                  <a:cubicBezTo>
                    <a:pt x="583" y="2382"/>
                    <a:pt x="968" y="2570"/>
                    <a:pt x="1369" y="2570"/>
                  </a:cubicBezTo>
                  <a:cubicBezTo>
                    <a:pt x="1472" y="2570"/>
                    <a:pt x="1576" y="2558"/>
                    <a:pt x="1680" y="2532"/>
                  </a:cubicBezTo>
                  <a:cubicBezTo>
                    <a:pt x="2369" y="2360"/>
                    <a:pt x="2788" y="1662"/>
                    <a:pt x="2616" y="974"/>
                  </a:cubicBezTo>
                  <a:cubicBezTo>
                    <a:pt x="2490" y="470"/>
                    <a:pt x="2074" y="92"/>
                    <a:pt x="1559" y="14"/>
                  </a:cubicBezTo>
                  <a:cubicBezTo>
                    <a:pt x="1496" y="5"/>
                    <a:pt x="1433" y="1"/>
                    <a:pt x="1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1429275" y="4036600"/>
              <a:ext cx="447050" cy="421750"/>
            </a:xfrm>
            <a:custGeom>
              <a:avLst/>
              <a:gdLst/>
              <a:ahLst/>
              <a:cxnLst/>
              <a:rect l="l" t="t" r="r" b="b"/>
              <a:pathLst>
                <a:path w="17882" h="16870" extrusionOk="0">
                  <a:moveTo>
                    <a:pt x="4148" y="0"/>
                  </a:moveTo>
                  <a:lnTo>
                    <a:pt x="0" y="428"/>
                  </a:lnTo>
                  <a:lnTo>
                    <a:pt x="82" y="16153"/>
                  </a:lnTo>
                  <a:cubicBezTo>
                    <a:pt x="84" y="16549"/>
                    <a:pt x="406" y="16869"/>
                    <a:pt x="801" y="16869"/>
                  </a:cubicBezTo>
                  <a:cubicBezTo>
                    <a:pt x="802" y="16869"/>
                    <a:pt x="803" y="16869"/>
                    <a:pt x="804" y="16869"/>
                  </a:cubicBezTo>
                  <a:cubicBezTo>
                    <a:pt x="1102" y="16868"/>
                    <a:pt x="1367" y="16683"/>
                    <a:pt x="1472" y="16404"/>
                  </a:cubicBezTo>
                  <a:lnTo>
                    <a:pt x="4700" y="9390"/>
                  </a:lnTo>
                  <a:lnTo>
                    <a:pt x="17881" y="10973"/>
                  </a:lnTo>
                  <a:lnTo>
                    <a:pt x="16796" y="942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1388600" y="4025325"/>
              <a:ext cx="158175" cy="452775"/>
            </a:xfrm>
            <a:custGeom>
              <a:avLst/>
              <a:gdLst/>
              <a:ahLst/>
              <a:cxnLst/>
              <a:rect l="l" t="t" r="r" b="b"/>
              <a:pathLst>
                <a:path w="6327" h="18111" extrusionOk="0">
                  <a:moveTo>
                    <a:pt x="335" y="1"/>
                  </a:moveTo>
                  <a:cubicBezTo>
                    <a:pt x="150" y="2"/>
                    <a:pt x="0" y="153"/>
                    <a:pt x="2" y="338"/>
                  </a:cubicBezTo>
                  <a:lnTo>
                    <a:pt x="93" y="17907"/>
                  </a:lnTo>
                  <a:cubicBezTo>
                    <a:pt x="95" y="18065"/>
                    <a:pt x="431" y="18111"/>
                    <a:pt x="813" y="18111"/>
                  </a:cubicBezTo>
                  <a:cubicBezTo>
                    <a:pt x="1307" y="18111"/>
                    <a:pt x="1876" y="18035"/>
                    <a:pt x="1884" y="18032"/>
                  </a:cubicBezTo>
                  <a:cubicBezTo>
                    <a:pt x="2406" y="17865"/>
                    <a:pt x="2990" y="17560"/>
                    <a:pt x="3123" y="17252"/>
                  </a:cubicBezTo>
                  <a:lnTo>
                    <a:pt x="6327" y="9815"/>
                  </a:lnTo>
                  <a:cubicBezTo>
                    <a:pt x="4666" y="5714"/>
                    <a:pt x="5935" y="408"/>
                    <a:pt x="5935" y="408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1494725" y="4284700"/>
              <a:ext cx="44050" cy="26250"/>
            </a:xfrm>
            <a:custGeom>
              <a:avLst/>
              <a:gdLst/>
              <a:ahLst/>
              <a:cxnLst/>
              <a:rect l="l" t="t" r="r" b="b"/>
              <a:pathLst>
                <a:path w="1762" h="1050" fill="none" extrusionOk="0">
                  <a:moveTo>
                    <a:pt x="1761" y="1049"/>
                  </a:moveTo>
                  <a:cubicBezTo>
                    <a:pt x="1216" y="632"/>
                    <a:pt x="625" y="280"/>
                    <a:pt x="0" y="0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1487300" y="4312750"/>
              <a:ext cx="37450" cy="21600"/>
            </a:xfrm>
            <a:custGeom>
              <a:avLst/>
              <a:gdLst/>
              <a:ahLst/>
              <a:cxnLst/>
              <a:rect l="l" t="t" r="r" b="b"/>
              <a:pathLst>
                <a:path w="1498" h="864" fill="none" extrusionOk="0">
                  <a:moveTo>
                    <a:pt x="1497" y="864"/>
                  </a:moveTo>
                  <a:cubicBezTo>
                    <a:pt x="900" y="432"/>
                    <a:pt x="555" y="260"/>
                    <a:pt x="1" y="1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1480175" y="4333900"/>
              <a:ext cx="34375" cy="20250"/>
            </a:xfrm>
            <a:custGeom>
              <a:avLst/>
              <a:gdLst/>
              <a:ahLst/>
              <a:cxnLst/>
              <a:rect l="l" t="t" r="r" b="b"/>
              <a:pathLst>
                <a:path w="1375" h="810" fill="none" extrusionOk="0">
                  <a:moveTo>
                    <a:pt x="1374" y="809"/>
                  </a:moveTo>
                  <a:cubicBezTo>
                    <a:pt x="980" y="517"/>
                    <a:pt x="435" y="229"/>
                    <a:pt x="1" y="1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1418825" y="4027725"/>
              <a:ext cx="2425" cy="450300"/>
            </a:xfrm>
            <a:custGeom>
              <a:avLst/>
              <a:gdLst/>
              <a:ahLst/>
              <a:cxnLst/>
              <a:rect l="l" t="t" r="r" b="b"/>
              <a:pathLst>
                <a:path w="97" h="18012" fill="none" extrusionOk="0">
                  <a:moveTo>
                    <a:pt x="1" y="1"/>
                  </a:moveTo>
                  <a:lnTo>
                    <a:pt x="96" y="18012"/>
                  </a:ln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1419450" y="4031800"/>
              <a:ext cx="66400" cy="113675"/>
            </a:xfrm>
            <a:custGeom>
              <a:avLst/>
              <a:gdLst/>
              <a:ahLst/>
              <a:cxnLst/>
              <a:rect l="l" t="t" r="r" b="b"/>
              <a:pathLst>
                <a:path w="2656" h="4547" fill="none" extrusionOk="0">
                  <a:moveTo>
                    <a:pt x="2656" y="0"/>
                  </a:moveTo>
                  <a:cubicBezTo>
                    <a:pt x="2656" y="0"/>
                    <a:pt x="2627" y="4171"/>
                    <a:pt x="0" y="4546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1420700" y="4382550"/>
              <a:ext cx="62400" cy="35975"/>
            </a:xfrm>
            <a:custGeom>
              <a:avLst/>
              <a:gdLst/>
              <a:ahLst/>
              <a:cxnLst/>
              <a:rect l="l" t="t" r="r" b="b"/>
              <a:pathLst>
                <a:path w="2496" h="1439" fill="none" extrusionOk="0">
                  <a:moveTo>
                    <a:pt x="2495" y="1438"/>
                  </a:moveTo>
                  <a:cubicBezTo>
                    <a:pt x="2495" y="1438"/>
                    <a:pt x="788" y="237"/>
                    <a:pt x="0" y="1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1643450" y="3383675"/>
              <a:ext cx="892600" cy="1023600"/>
            </a:xfrm>
            <a:custGeom>
              <a:avLst/>
              <a:gdLst/>
              <a:ahLst/>
              <a:cxnLst/>
              <a:rect l="l" t="t" r="r" b="b"/>
              <a:pathLst>
                <a:path w="35704" h="40944" extrusionOk="0">
                  <a:moveTo>
                    <a:pt x="16182" y="0"/>
                  </a:moveTo>
                  <a:cubicBezTo>
                    <a:pt x="12605" y="7410"/>
                    <a:pt x="17459" y="13882"/>
                    <a:pt x="17459" y="13882"/>
                  </a:cubicBezTo>
                  <a:lnTo>
                    <a:pt x="20072" y="26839"/>
                  </a:lnTo>
                  <a:lnTo>
                    <a:pt x="20072" y="26839"/>
                  </a:lnTo>
                  <a:lnTo>
                    <a:pt x="1" y="25882"/>
                  </a:lnTo>
                  <a:lnTo>
                    <a:pt x="341" y="38979"/>
                  </a:lnTo>
                  <a:cubicBezTo>
                    <a:pt x="341" y="38979"/>
                    <a:pt x="10517" y="39640"/>
                    <a:pt x="25122" y="40838"/>
                  </a:cubicBezTo>
                  <a:cubicBezTo>
                    <a:pt x="25985" y="40909"/>
                    <a:pt x="26776" y="40943"/>
                    <a:pt x="27501" y="40943"/>
                  </a:cubicBezTo>
                  <a:cubicBezTo>
                    <a:pt x="35703" y="40943"/>
                    <a:pt x="35512" y="36518"/>
                    <a:pt x="34544" y="29824"/>
                  </a:cubicBezTo>
                  <a:cubicBezTo>
                    <a:pt x="32859" y="18185"/>
                    <a:pt x="30506" y="1496"/>
                    <a:pt x="30318" y="1108"/>
                  </a:cubicBezTo>
                  <a:lnTo>
                    <a:pt x="161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1645825" y="3627575"/>
              <a:ext cx="757600" cy="538750"/>
            </a:xfrm>
            <a:custGeom>
              <a:avLst/>
              <a:gdLst/>
              <a:ahLst/>
              <a:cxnLst/>
              <a:rect l="l" t="t" r="r" b="b"/>
              <a:pathLst>
                <a:path w="30304" h="21550" fill="none" extrusionOk="0">
                  <a:moveTo>
                    <a:pt x="26706" y="0"/>
                  </a:moveTo>
                  <a:lnTo>
                    <a:pt x="30234" y="20503"/>
                  </a:lnTo>
                  <a:cubicBezTo>
                    <a:pt x="30303" y="21063"/>
                    <a:pt x="29848" y="21549"/>
                    <a:pt x="29283" y="21516"/>
                  </a:cubicBezTo>
                  <a:lnTo>
                    <a:pt x="0" y="19711"/>
                  </a:ln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2710250" y="3990425"/>
              <a:ext cx="424625" cy="447025"/>
            </a:xfrm>
            <a:custGeom>
              <a:avLst/>
              <a:gdLst/>
              <a:ahLst/>
              <a:cxnLst/>
              <a:rect l="l" t="t" r="r" b="b"/>
              <a:pathLst>
                <a:path w="16985" h="17881" extrusionOk="0">
                  <a:moveTo>
                    <a:pt x="12814" y="1"/>
                  </a:moveTo>
                  <a:lnTo>
                    <a:pt x="2783" y="1086"/>
                  </a:lnTo>
                  <a:lnTo>
                    <a:pt x="113" y="13733"/>
                  </a:lnTo>
                  <a:lnTo>
                    <a:pt x="1" y="17881"/>
                  </a:lnTo>
                  <a:lnTo>
                    <a:pt x="16267" y="17800"/>
                  </a:lnTo>
                  <a:cubicBezTo>
                    <a:pt x="16664" y="17797"/>
                    <a:pt x="16984" y="17473"/>
                    <a:pt x="16982" y="17076"/>
                  </a:cubicBezTo>
                  <a:cubicBezTo>
                    <a:pt x="16980" y="16778"/>
                    <a:pt x="16795" y="16513"/>
                    <a:pt x="16518" y="16408"/>
                  </a:cubicBezTo>
                  <a:lnTo>
                    <a:pt x="9502" y="13182"/>
                  </a:lnTo>
                  <a:lnTo>
                    <a:pt x="12814" y="1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2688300" y="4319950"/>
              <a:ext cx="470300" cy="158150"/>
            </a:xfrm>
            <a:custGeom>
              <a:avLst/>
              <a:gdLst/>
              <a:ahLst/>
              <a:cxnLst/>
              <a:rect l="l" t="t" r="r" b="b"/>
              <a:pathLst>
                <a:path w="18812" h="6326" extrusionOk="0">
                  <a:moveTo>
                    <a:pt x="10354" y="1"/>
                  </a:moveTo>
                  <a:cubicBezTo>
                    <a:pt x="8733" y="657"/>
                    <a:pt x="6923" y="856"/>
                    <a:pt x="5327" y="856"/>
                  </a:cubicBezTo>
                  <a:cubicBezTo>
                    <a:pt x="2887" y="856"/>
                    <a:pt x="947" y="392"/>
                    <a:pt x="947" y="392"/>
                  </a:cubicBezTo>
                  <a:lnTo>
                    <a:pt x="0" y="5992"/>
                  </a:lnTo>
                  <a:cubicBezTo>
                    <a:pt x="2" y="6176"/>
                    <a:pt x="151" y="6326"/>
                    <a:pt x="336" y="6326"/>
                  </a:cubicBezTo>
                  <a:cubicBezTo>
                    <a:pt x="336" y="6326"/>
                    <a:pt x="337" y="6326"/>
                    <a:pt x="338" y="6326"/>
                  </a:cubicBezTo>
                  <a:lnTo>
                    <a:pt x="18446" y="6232"/>
                  </a:lnTo>
                  <a:cubicBezTo>
                    <a:pt x="18811" y="6231"/>
                    <a:pt x="18576" y="4458"/>
                    <a:pt x="18571" y="4443"/>
                  </a:cubicBezTo>
                  <a:cubicBezTo>
                    <a:pt x="18404" y="3921"/>
                    <a:pt x="18100" y="3336"/>
                    <a:pt x="17793" y="3203"/>
                  </a:cubicBezTo>
                  <a:lnTo>
                    <a:pt x="103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2961200" y="4327950"/>
              <a:ext cx="26200" cy="44050"/>
            </a:xfrm>
            <a:custGeom>
              <a:avLst/>
              <a:gdLst/>
              <a:ahLst/>
              <a:cxnLst/>
              <a:rect l="l" t="t" r="r" b="b"/>
              <a:pathLst>
                <a:path w="1048" h="1762" fill="none" extrusionOk="0">
                  <a:moveTo>
                    <a:pt x="1048" y="1"/>
                  </a:moveTo>
                  <a:cubicBezTo>
                    <a:pt x="630" y="545"/>
                    <a:pt x="278" y="1135"/>
                    <a:pt x="0" y="1762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2989300" y="4341950"/>
              <a:ext cx="21550" cy="37450"/>
            </a:xfrm>
            <a:custGeom>
              <a:avLst/>
              <a:gdLst/>
              <a:ahLst/>
              <a:cxnLst/>
              <a:rect l="l" t="t" r="r" b="b"/>
              <a:pathLst>
                <a:path w="862" h="1498" fill="none" extrusionOk="0">
                  <a:moveTo>
                    <a:pt x="861" y="0"/>
                  </a:moveTo>
                  <a:cubicBezTo>
                    <a:pt x="429" y="598"/>
                    <a:pt x="257" y="943"/>
                    <a:pt x="0" y="1497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3010400" y="4352150"/>
              <a:ext cx="20200" cy="34400"/>
            </a:xfrm>
            <a:custGeom>
              <a:avLst/>
              <a:gdLst/>
              <a:ahLst/>
              <a:cxnLst/>
              <a:rect l="l" t="t" r="r" b="b"/>
              <a:pathLst>
                <a:path w="808" h="1376" fill="none" extrusionOk="0">
                  <a:moveTo>
                    <a:pt x="808" y="1"/>
                  </a:moveTo>
                  <a:cubicBezTo>
                    <a:pt x="515" y="395"/>
                    <a:pt x="227" y="939"/>
                    <a:pt x="0" y="1375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2690700" y="4445475"/>
              <a:ext cx="463800" cy="2400"/>
            </a:xfrm>
            <a:custGeom>
              <a:avLst/>
              <a:gdLst/>
              <a:ahLst/>
              <a:cxnLst/>
              <a:rect l="l" t="t" r="r" b="b"/>
              <a:pathLst>
                <a:path w="18552" h="96" fill="none" extrusionOk="0">
                  <a:moveTo>
                    <a:pt x="0" y="95"/>
                  </a:moveTo>
                  <a:lnTo>
                    <a:pt x="18551" y="1"/>
                  </a:ln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2703575" y="4379375"/>
              <a:ext cx="118350" cy="67875"/>
            </a:xfrm>
            <a:custGeom>
              <a:avLst/>
              <a:gdLst/>
              <a:ahLst/>
              <a:cxnLst/>
              <a:rect l="l" t="t" r="r" b="b"/>
              <a:pathLst>
                <a:path w="4734" h="2715" fill="none" extrusionOk="0">
                  <a:moveTo>
                    <a:pt x="0" y="0"/>
                  </a:moveTo>
                  <a:cubicBezTo>
                    <a:pt x="0" y="0"/>
                    <a:pt x="4358" y="89"/>
                    <a:pt x="4734" y="2714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3059000" y="4383600"/>
              <a:ext cx="36025" cy="62400"/>
            </a:xfrm>
            <a:custGeom>
              <a:avLst/>
              <a:gdLst/>
              <a:ahLst/>
              <a:cxnLst/>
              <a:rect l="l" t="t" r="r" b="b"/>
              <a:pathLst>
                <a:path w="1441" h="2496" fill="none" extrusionOk="0">
                  <a:moveTo>
                    <a:pt x="1440" y="1"/>
                  </a:moveTo>
                  <a:cubicBezTo>
                    <a:pt x="1440" y="1"/>
                    <a:pt x="239" y="1708"/>
                    <a:pt x="1" y="2495"/>
                  </a:cubicBezTo>
                </a:path>
              </a:pathLst>
            </a:custGeom>
            <a:noFill/>
            <a:ln w="83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2168200" y="3316050"/>
              <a:ext cx="1007175" cy="932200"/>
            </a:xfrm>
            <a:custGeom>
              <a:avLst/>
              <a:gdLst/>
              <a:ahLst/>
              <a:cxnLst/>
              <a:rect l="l" t="t" r="r" b="b"/>
              <a:pathLst>
                <a:path w="40287" h="37288" extrusionOk="0">
                  <a:moveTo>
                    <a:pt x="16093" y="0"/>
                  </a:moveTo>
                  <a:lnTo>
                    <a:pt x="1319" y="8108"/>
                  </a:lnTo>
                  <a:cubicBezTo>
                    <a:pt x="1" y="17653"/>
                    <a:pt x="9346" y="17729"/>
                    <a:pt x="9645" y="17729"/>
                  </a:cubicBezTo>
                  <a:cubicBezTo>
                    <a:pt x="9650" y="17729"/>
                    <a:pt x="9653" y="17729"/>
                    <a:pt x="9653" y="17729"/>
                  </a:cubicBezTo>
                  <a:lnTo>
                    <a:pt x="24601" y="17729"/>
                  </a:lnTo>
                  <a:lnTo>
                    <a:pt x="20942" y="37287"/>
                  </a:lnTo>
                  <a:lnTo>
                    <a:pt x="33896" y="37287"/>
                  </a:lnTo>
                  <a:cubicBezTo>
                    <a:pt x="33896" y="37287"/>
                    <a:pt x="37541" y="20904"/>
                    <a:pt x="38572" y="17309"/>
                  </a:cubicBezTo>
                  <a:cubicBezTo>
                    <a:pt x="39773" y="13119"/>
                    <a:pt x="40286" y="9474"/>
                    <a:pt x="38842" y="7284"/>
                  </a:cubicBezTo>
                  <a:cubicBezTo>
                    <a:pt x="37081" y="4612"/>
                    <a:pt x="33830" y="4532"/>
                    <a:pt x="30750" y="4532"/>
                  </a:cubicBezTo>
                  <a:lnTo>
                    <a:pt x="18161" y="4532"/>
                  </a:lnTo>
                  <a:cubicBezTo>
                    <a:pt x="17623" y="4532"/>
                    <a:pt x="17154" y="4167"/>
                    <a:pt x="17022" y="3645"/>
                  </a:cubicBezTo>
                  <a:lnTo>
                    <a:pt x="160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2700450" y="4197575"/>
              <a:ext cx="324350" cy="25"/>
            </a:xfrm>
            <a:custGeom>
              <a:avLst/>
              <a:gdLst/>
              <a:ahLst/>
              <a:cxnLst/>
              <a:rect l="l" t="t" r="r" b="b"/>
              <a:pathLst>
                <a:path w="12974" h="1" fill="none" extrusionOk="0">
                  <a:moveTo>
                    <a:pt x="0" y="0"/>
                  </a:moveTo>
                  <a:lnTo>
                    <a:pt x="12973" y="0"/>
                  </a:ln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2174925" y="3518750"/>
              <a:ext cx="278925" cy="240500"/>
            </a:xfrm>
            <a:custGeom>
              <a:avLst/>
              <a:gdLst/>
              <a:ahLst/>
              <a:cxnLst/>
              <a:rect l="l" t="t" r="r" b="b"/>
              <a:pathLst>
                <a:path w="11157" h="9620" fill="none" extrusionOk="0">
                  <a:moveTo>
                    <a:pt x="11156" y="9620"/>
                  </a:moveTo>
                  <a:lnTo>
                    <a:pt x="9384" y="9620"/>
                  </a:lnTo>
                  <a:cubicBezTo>
                    <a:pt x="9384" y="9620"/>
                    <a:pt x="117" y="9620"/>
                    <a:pt x="0" y="0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2428150" y="3394050"/>
              <a:ext cx="443075" cy="853400"/>
            </a:xfrm>
            <a:custGeom>
              <a:avLst/>
              <a:gdLst/>
              <a:ahLst/>
              <a:cxnLst/>
              <a:rect l="l" t="t" r="r" b="b"/>
              <a:pathLst>
                <a:path w="17723" h="34136" fill="none" extrusionOk="0">
                  <a:moveTo>
                    <a:pt x="0" y="0"/>
                  </a:moveTo>
                  <a:cubicBezTo>
                    <a:pt x="0" y="0"/>
                    <a:pt x="235" y="10850"/>
                    <a:pt x="9363" y="10850"/>
                  </a:cubicBezTo>
                  <a:lnTo>
                    <a:pt x="16231" y="10850"/>
                  </a:lnTo>
                  <a:cubicBezTo>
                    <a:pt x="17085" y="10850"/>
                    <a:pt x="17723" y="11634"/>
                    <a:pt x="17548" y="12470"/>
                  </a:cubicBezTo>
                  <a:lnTo>
                    <a:pt x="13017" y="34136"/>
                  </a:ln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2450475" y="3394050"/>
              <a:ext cx="95875" cy="117425"/>
            </a:xfrm>
            <a:custGeom>
              <a:avLst/>
              <a:gdLst/>
              <a:ahLst/>
              <a:cxnLst/>
              <a:rect l="l" t="t" r="r" b="b"/>
              <a:pathLst>
                <a:path w="3835" h="4697" fill="none" extrusionOk="0">
                  <a:moveTo>
                    <a:pt x="0" y="4503"/>
                  </a:moveTo>
                  <a:cubicBezTo>
                    <a:pt x="73" y="4697"/>
                    <a:pt x="3834" y="3640"/>
                    <a:pt x="3764" y="0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5"/>
            <p:cNvSpPr/>
            <p:nvPr/>
          </p:nvSpPr>
          <p:spPr>
            <a:xfrm>
              <a:off x="2252825" y="3532000"/>
              <a:ext cx="94225" cy="13075"/>
            </a:xfrm>
            <a:custGeom>
              <a:avLst/>
              <a:gdLst/>
              <a:ahLst/>
              <a:cxnLst/>
              <a:rect l="l" t="t" r="r" b="b"/>
              <a:pathLst>
                <a:path w="3769" h="523" fill="none" extrusionOk="0">
                  <a:moveTo>
                    <a:pt x="0" y="522"/>
                  </a:moveTo>
                  <a:cubicBezTo>
                    <a:pt x="0" y="522"/>
                    <a:pt x="1974" y="522"/>
                    <a:pt x="3769" y="1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5"/>
            <p:cNvSpPr/>
            <p:nvPr/>
          </p:nvSpPr>
          <p:spPr>
            <a:xfrm>
              <a:off x="2015675" y="3545050"/>
              <a:ext cx="80125" cy="1300"/>
            </a:xfrm>
            <a:custGeom>
              <a:avLst/>
              <a:gdLst/>
              <a:ahLst/>
              <a:cxnLst/>
              <a:rect l="l" t="t" r="r" b="b"/>
              <a:pathLst>
                <a:path w="3205" h="52" fill="none" extrusionOk="0">
                  <a:moveTo>
                    <a:pt x="1" y="0"/>
                  </a:moveTo>
                  <a:cubicBezTo>
                    <a:pt x="1" y="0"/>
                    <a:pt x="1822" y="51"/>
                    <a:pt x="3205" y="0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5"/>
            <p:cNvSpPr/>
            <p:nvPr/>
          </p:nvSpPr>
          <p:spPr>
            <a:xfrm>
              <a:off x="2095775" y="1696875"/>
              <a:ext cx="517050" cy="714625"/>
            </a:xfrm>
            <a:custGeom>
              <a:avLst/>
              <a:gdLst/>
              <a:ahLst/>
              <a:cxnLst/>
              <a:rect l="l" t="t" r="r" b="b"/>
              <a:pathLst>
                <a:path w="20682" h="28585" extrusionOk="0">
                  <a:moveTo>
                    <a:pt x="14975" y="0"/>
                  </a:moveTo>
                  <a:cubicBezTo>
                    <a:pt x="5947" y="9794"/>
                    <a:pt x="1" y="26176"/>
                    <a:pt x="1" y="26176"/>
                  </a:cubicBezTo>
                  <a:lnTo>
                    <a:pt x="7851" y="28584"/>
                  </a:lnTo>
                  <a:cubicBezTo>
                    <a:pt x="7851" y="28584"/>
                    <a:pt x="12333" y="14676"/>
                    <a:pt x="20681" y="3480"/>
                  </a:cubicBezTo>
                  <a:lnTo>
                    <a:pt x="14975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5"/>
            <p:cNvSpPr/>
            <p:nvPr/>
          </p:nvSpPr>
          <p:spPr>
            <a:xfrm>
              <a:off x="1961675" y="2213200"/>
              <a:ext cx="385375" cy="788775"/>
            </a:xfrm>
            <a:custGeom>
              <a:avLst/>
              <a:gdLst/>
              <a:ahLst/>
              <a:cxnLst/>
              <a:rect l="l" t="t" r="r" b="b"/>
              <a:pathLst>
                <a:path w="15415" h="31551" extrusionOk="0">
                  <a:moveTo>
                    <a:pt x="7069" y="0"/>
                  </a:moveTo>
                  <a:cubicBezTo>
                    <a:pt x="1" y="14393"/>
                    <a:pt x="1867" y="31551"/>
                    <a:pt x="1867" y="31551"/>
                  </a:cubicBezTo>
                  <a:lnTo>
                    <a:pt x="13215" y="13727"/>
                  </a:lnTo>
                  <a:lnTo>
                    <a:pt x="15415" y="2725"/>
                  </a:lnTo>
                  <a:lnTo>
                    <a:pt x="70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5"/>
            <p:cNvSpPr/>
            <p:nvPr/>
          </p:nvSpPr>
          <p:spPr>
            <a:xfrm>
              <a:off x="2122700" y="2253700"/>
              <a:ext cx="205625" cy="71125"/>
            </a:xfrm>
            <a:custGeom>
              <a:avLst/>
              <a:gdLst/>
              <a:ahLst/>
              <a:cxnLst/>
              <a:rect l="l" t="t" r="r" b="b"/>
              <a:pathLst>
                <a:path w="8225" h="2845" fill="none" extrusionOk="0">
                  <a:moveTo>
                    <a:pt x="0" y="1"/>
                  </a:moveTo>
                  <a:lnTo>
                    <a:pt x="8224" y="2845"/>
                  </a:lnTo>
                </a:path>
              </a:pathLst>
            </a:custGeom>
            <a:noFill/>
            <a:ln w="8375" cap="flat" cmpd="sng">
              <a:solidFill>
                <a:schemeClr val="accent3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2406875" y="1525875"/>
              <a:ext cx="332175" cy="298125"/>
            </a:xfrm>
            <a:custGeom>
              <a:avLst/>
              <a:gdLst/>
              <a:ahLst/>
              <a:cxnLst/>
              <a:rect l="l" t="t" r="r" b="b"/>
              <a:pathLst>
                <a:path w="13287" h="11925" extrusionOk="0">
                  <a:moveTo>
                    <a:pt x="11900" y="1"/>
                  </a:moveTo>
                  <a:cubicBezTo>
                    <a:pt x="11408" y="1"/>
                    <a:pt x="9547" y="2540"/>
                    <a:pt x="8694" y="3445"/>
                  </a:cubicBezTo>
                  <a:cubicBezTo>
                    <a:pt x="9527" y="2300"/>
                    <a:pt x="10657" y="284"/>
                    <a:pt x="10250" y="52"/>
                  </a:cubicBezTo>
                  <a:cubicBezTo>
                    <a:pt x="10227" y="38"/>
                    <a:pt x="10200" y="32"/>
                    <a:pt x="10170" y="32"/>
                  </a:cubicBezTo>
                  <a:cubicBezTo>
                    <a:pt x="9685" y="32"/>
                    <a:pt x="8391" y="1722"/>
                    <a:pt x="7317" y="2982"/>
                  </a:cubicBezTo>
                  <a:cubicBezTo>
                    <a:pt x="7950" y="2080"/>
                    <a:pt x="9013" y="376"/>
                    <a:pt x="8647" y="143"/>
                  </a:cubicBezTo>
                  <a:cubicBezTo>
                    <a:pt x="8639" y="138"/>
                    <a:pt x="8628" y="136"/>
                    <a:pt x="8616" y="136"/>
                  </a:cubicBezTo>
                  <a:cubicBezTo>
                    <a:pt x="8071" y="136"/>
                    <a:pt x="3568" y="4943"/>
                    <a:pt x="1" y="9823"/>
                  </a:cubicBezTo>
                  <a:lnTo>
                    <a:pt x="7040" y="11924"/>
                  </a:lnTo>
                  <a:cubicBezTo>
                    <a:pt x="8386" y="9867"/>
                    <a:pt x="13265" y="4546"/>
                    <a:pt x="13029" y="4101"/>
                  </a:cubicBezTo>
                  <a:cubicBezTo>
                    <a:pt x="13003" y="4053"/>
                    <a:pt x="12960" y="4032"/>
                    <a:pt x="12903" y="4032"/>
                  </a:cubicBezTo>
                  <a:cubicBezTo>
                    <a:pt x="12486" y="4032"/>
                    <a:pt x="11337" y="5162"/>
                    <a:pt x="11008" y="5162"/>
                  </a:cubicBezTo>
                  <a:cubicBezTo>
                    <a:pt x="10967" y="5162"/>
                    <a:pt x="10939" y="5144"/>
                    <a:pt x="10927" y="5104"/>
                  </a:cubicBezTo>
                  <a:cubicBezTo>
                    <a:pt x="10801" y="4704"/>
                    <a:pt x="13286" y="1677"/>
                    <a:pt x="12932" y="1296"/>
                  </a:cubicBezTo>
                  <a:cubicBezTo>
                    <a:pt x="12896" y="1258"/>
                    <a:pt x="12850" y="1241"/>
                    <a:pt x="12796" y="1241"/>
                  </a:cubicBezTo>
                  <a:cubicBezTo>
                    <a:pt x="12112" y="1241"/>
                    <a:pt x="10070" y="4016"/>
                    <a:pt x="10070" y="4016"/>
                  </a:cubicBezTo>
                  <a:cubicBezTo>
                    <a:pt x="10070" y="4016"/>
                    <a:pt x="12501" y="342"/>
                    <a:pt x="11955" y="15"/>
                  </a:cubicBezTo>
                  <a:cubicBezTo>
                    <a:pt x="11939" y="5"/>
                    <a:pt x="11921" y="1"/>
                    <a:pt x="11900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5"/>
            <p:cNvSpPr/>
            <p:nvPr/>
          </p:nvSpPr>
          <p:spPr>
            <a:xfrm>
              <a:off x="2430050" y="2673100"/>
              <a:ext cx="844050" cy="313500"/>
            </a:xfrm>
            <a:custGeom>
              <a:avLst/>
              <a:gdLst/>
              <a:ahLst/>
              <a:cxnLst/>
              <a:rect l="l" t="t" r="r" b="b"/>
              <a:pathLst>
                <a:path w="33762" h="12540" extrusionOk="0">
                  <a:moveTo>
                    <a:pt x="3938" y="0"/>
                  </a:moveTo>
                  <a:lnTo>
                    <a:pt x="1" y="8798"/>
                  </a:lnTo>
                  <a:cubicBezTo>
                    <a:pt x="1" y="8798"/>
                    <a:pt x="8539" y="12070"/>
                    <a:pt x="14801" y="12477"/>
                  </a:cubicBezTo>
                  <a:cubicBezTo>
                    <a:pt x="15459" y="12520"/>
                    <a:pt x="16126" y="12540"/>
                    <a:pt x="16796" y="12540"/>
                  </a:cubicBezTo>
                  <a:cubicBezTo>
                    <a:pt x="24481" y="12540"/>
                    <a:pt x="32559" y="9951"/>
                    <a:pt x="32559" y="9951"/>
                  </a:cubicBezTo>
                  <a:cubicBezTo>
                    <a:pt x="32559" y="9951"/>
                    <a:pt x="33762" y="3514"/>
                    <a:pt x="30757" y="3514"/>
                  </a:cubicBezTo>
                  <a:cubicBezTo>
                    <a:pt x="30685" y="3514"/>
                    <a:pt x="30611" y="3517"/>
                    <a:pt x="30535" y="3525"/>
                  </a:cubicBezTo>
                  <a:cubicBezTo>
                    <a:pt x="27769" y="4030"/>
                    <a:pt x="23626" y="4431"/>
                    <a:pt x="19598" y="4431"/>
                  </a:cubicBezTo>
                  <a:cubicBezTo>
                    <a:pt x="17730" y="4431"/>
                    <a:pt x="15886" y="4344"/>
                    <a:pt x="14216" y="4142"/>
                  </a:cubicBezTo>
                  <a:cubicBezTo>
                    <a:pt x="10931" y="3744"/>
                    <a:pt x="3938" y="0"/>
                    <a:pt x="3938" y="0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5"/>
            <p:cNvSpPr/>
            <p:nvPr/>
          </p:nvSpPr>
          <p:spPr>
            <a:xfrm>
              <a:off x="3146850" y="2718575"/>
              <a:ext cx="322675" cy="221950"/>
            </a:xfrm>
            <a:custGeom>
              <a:avLst/>
              <a:gdLst/>
              <a:ahLst/>
              <a:cxnLst/>
              <a:rect l="l" t="t" r="r" b="b"/>
              <a:pathLst>
                <a:path w="12907" h="8878" extrusionOk="0">
                  <a:moveTo>
                    <a:pt x="9422" y="1"/>
                  </a:moveTo>
                  <a:cubicBezTo>
                    <a:pt x="8171" y="1"/>
                    <a:pt x="2225" y="1772"/>
                    <a:pt x="1" y="2068"/>
                  </a:cubicBezTo>
                  <a:lnTo>
                    <a:pt x="871" y="8878"/>
                  </a:lnTo>
                  <a:cubicBezTo>
                    <a:pt x="5990" y="7655"/>
                    <a:pt x="11369" y="6145"/>
                    <a:pt x="11318" y="5716"/>
                  </a:cubicBezTo>
                  <a:cubicBezTo>
                    <a:pt x="11296" y="5532"/>
                    <a:pt x="10918" y="5467"/>
                    <a:pt x="10407" y="5467"/>
                  </a:cubicBezTo>
                  <a:cubicBezTo>
                    <a:pt x="9724" y="5467"/>
                    <a:pt x="8804" y="5583"/>
                    <a:pt x="8182" y="5686"/>
                  </a:cubicBezTo>
                  <a:cubicBezTo>
                    <a:pt x="9883" y="5238"/>
                    <a:pt x="12127" y="4773"/>
                    <a:pt x="12094" y="4310"/>
                  </a:cubicBezTo>
                  <a:cubicBezTo>
                    <a:pt x="12079" y="4089"/>
                    <a:pt x="11555" y="4006"/>
                    <a:pt x="10860" y="4006"/>
                  </a:cubicBezTo>
                  <a:cubicBezTo>
                    <a:pt x="10085" y="4006"/>
                    <a:pt x="9097" y="4110"/>
                    <a:pt x="8362" y="4244"/>
                  </a:cubicBezTo>
                  <a:cubicBezTo>
                    <a:pt x="9598" y="3851"/>
                    <a:pt x="12907" y="3239"/>
                    <a:pt x="12865" y="2790"/>
                  </a:cubicBezTo>
                  <a:cubicBezTo>
                    <a:pt x="12845" y="2571"/>
                    <a:pt x="12312" y="2500"/>
                    <a:pt x="11622" y="2500"/>
                  </a:cubicBezTo>
                  <a:cubicBezTo>
                    <a:pt x="10314" y="2500"/>
                    <a:pt x="8442" y="2758"/>
                    <a:pt x="8442" y="2758"/>
                  </a:cubicBezTo>
                  <a:cubicBezTo>
                    <a:pt x="8442" y="2758"/>
                    <a:pt x="12390" y="2012"/>
                    <a:pt x="12132" y="1355"/>
                  </a:cubicBezTo>
                  <a:cubicBezTo>
                    <a:pt x="12091" y="1252"/>
                    <a:pt x="11886" y="1213"/>
                    <a:pt x="11585" y="1213"/>
                  </a:cubicBezTo>
                  <a:cubicBezTo>
                    <a:pt x="10672" y="1213"/>
                    <a:pt x="8878" y="1571"/>
                    <a:pt x="8140" y="1571"/>
                  </a:cubicBezTo>
                  <a:cubicBezTo>
                    <a:pt x="7983" y="1571"/>
                    <a:pt x="7873" y="1555"/>
                    <a:pt x="7831" y="1515"/>
                  </a:cubicBezTo>
                  <a:cubicBezTo>
                    <a:pt x="7523" y="1228"/>
                    <a:pt x="9945" y="458"/>
                    <a:pt x="9645" y="53"/>
                  </a:cubicBezTo>
                  <a:cubicBezTo>
                    <a:pt x="9619" y="17"/>
                    <a:pt x="9542" y="1"/>
                    <a:pt x="9422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5"/>
            <p:cNvSpPr/>
            <p:nvPr/>
          </p:nvSpPr>
          <p:spPr>
            <a:xfrm>
              <a:off x="2180150" y="2490200"/>
              <a:ext cx="168200" cy="185400"/>
            </a:xfrm>
            <a:custGeom>
              <a:avLst/>
              <a:gdLst/>
              <a:ahLst/>
              <a:cxnLst/>
              <a:rect l="l" t="t" r="r" b="b"/>
              <a:pathLst>
                <a:path w="6728" h="7416" extrusionOk="0">
                  <a:moveTo>
                    <a:pt x="1166" y="0"/>
                  </a:moveTo>
                  <a:lnTo>
                    <a:pt x="0" y="5867"/>
                  </a:lnTo>
                  <a:cubicBezTo>
                    <a:pt x="0" y="5867"/>
                    <a:pt x="1530" y="7416"/>
                    <a:pt x="3595" y="7416"/>
                  </a:cubicBezTo>
                  <a:cubicBezTo>
                    <a:pt x="4557" y="7416"/>
                    <a:pt x="5634" y="7080"/>
                    <a:pt x="6727" y="6097"/>
                  </a:cubicBezTo>
                  <a:lnTo>
                    <a:pt x="6688" y="2164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2199250" y="2351275"/>
              <a:ext cx="235625" cy="210975"/>
            </a:xfrm>
            <a:custGeom>
              <a:avLst/>
              <a:gdLst/>
              <a:ahLst/>
              <a:cxnLst/>
              <a:rect l="l" t="t" r="r" b="b"/>
              <a:pathLst>
                <a:path w="9425" h="8439" extrusionOk="0">
                  <a:moveTo>
                    <a:pt x="5951" y="0"/>
                  </a:moveTo>
                  <a:cubicBezTo>
                    <a:pt x="4659" y="0"/>
                    <a:pt x="1831" y="268"/>
                    <a:pt x="470" y="2473"/>
                  </a:cubicBezTo>
                  <a:cubicBezTo>
                    <a:pt x="0" y="3237"/>
                    <a:pt x="3389" y="7258"/>
                    <a:pt x="4273" y="7925"/>
                  </a:cubicBezTo>
                  <a:cubicBezTo>
                    <a:pt x="4745" y="8281"/>
                    <a:pt x="5238" y="8439"/>
                    <a:pt x="5718" y="8439"/>
                  </a:cubicBezTo>
                  <a:cubicBezTo>
                    <a:pt x="6447" y="8439"/>
                    <a:pt x="7144" y="8074"/>
                    <a:pt x="7688" y="7493"/>
                  </a:cubicBezTo>
                  <a:cubicBezTo>
                    <a:pt x="9424" y="5637"/>
                    <a:pt x="6621" y="28"/>
                    <a:pt x="6621" y="28"/>
                  </a:cubicBezTo>
                  <a:cubicBezTo>
                    <a:pt x="6621" y="28"/>
                    <a:pt x="6365" y="0"/>
                    <a:pt x="5951" y="0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5"/>
            <p:cNvSpPr/>
            <p:nvPr/>
          </p:nvSpPr>
          <p:spPr>
            <a:xfrm>
              <a:off x="2392700" y="2431000"/>
              <a:ext cx="25850" cy="51525"/>
            </a:xfrm>
            <a:custGeom>
              <a:avLst/>
              <a:gdLst/>
              <a:ahLst/>
              <a:cxnLst/>
              <a:rect l="l" t="t" r="r" b="b"/>
              <a:pathLst>
                <a:path w="1034" h="2061" extrusionOk="0">
                  <a:moveTo>
                    <a:pt x="0" y="1"/>
                  </a:moveTo>
                  <a:lnTo>
                    <a:pt x="0" y="2061"/>
                  </a:lnTo>
                  <a:cubicBezTo>
                    <a:pt x="0" y="2061"/>
                    <a:pt x="1034" y="2015"/>
                    <a:pt x="1034" y="1713"/>
                  </a:cubicBezTo>
                  <a:cubicBezTo>
                    <a:pt x="1034" y="103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5"/>
            <p:cNvSpPr/>
            <p:nvPr/>
          </p:nvSpPr>
          <p:spPr>
            <a:xfrm>
              <a:off x="2344475" y="2490200"/>
              <a:ext cx="47000" cy="32775"/>
            </a:xfrm>
            <a:custGeom>
              <a:avLst/>
              <a:gdLst/>
              <a:ahLst/>
              <a:cxnLst/>
              <a:rect l="l" t="t" r="r" b="b"/>
              <a:pathLst>
                <a:path w="1880" h="1311" extrusionOk="0">
                  <a:moveTo>
                    <a:pt x="58" y="0"/>
                  </a:moveTo>
                  <a:lnTo>
                    <a:pt x="58" y="0"/>
                  </a:lnTo>
                  <a:cubicBezTo>
                    <a:pt x="1" y="443"/>
                    <a:pt x="538" y="1310"/>
                    <a:pt x="1077" y="1310"/>
                  </a:cubicBezTo>
                  <a:cubicBezTo>
                    <a:pt x="1378" y="1310"/>
                    <a:pt x="1681" y="1038"/>
                    <a:pt x="1879" y="268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2357725" y="2426375"/>
              <a:ext cx="9775" cy="16200"/>
            </a:xfrm>
            <a:custGeom>
              <a:avLst/>
              <a:gdLst/>
              <a:ahLst/>
              <a:cxnLst/>
              <a:rect l="l" t="t" r="r" b="b"/>
              <a:pathLst>
                <a:path w="391" h="648" extrusionOk="0">
                  <a:moveTo>
                    <a:pt x="146" y="0"/>
                  </a:moveTo>
                  <a:cubicBezTo>
                    <a:pt x="90" y="0"/>
                    <a:pt x="33" y="32"/>
                    <a:pt x="18" y="94"/>
                  </a:cubicBezTo>
                  <a:cubicBezTo>
                    <a:pt x="6" y="137"/>
                    <a:pt x="1" y="182"/>
                    <a:pt x="2" y="228"/>
                  </a:cubicBezTo>
                  <a:cubicBezTo>
                    <a:pt x="6" y="274"/>
                    <a:pt x="13" y="320"/>
                    <a:pt x="22" y="364"/>
                  </a:cubicBezTo>
                  <a:cubicBezTo>
                    <a:pt x="40" y="450"/>
                    <a:pt x="70" y="551"/>
                    <a:pt x="143" y="607"/>
                  </a:cubicBezTo>
                  <a:cubicBezTo>
                    <a:pt x="174" y="631"/>
                    <a:pt x="208" y="647"/>
                    <a:pt x="244" y="647"/>
                  </a:cubicBezTo>
                  <a:cubicBezTo>
                    <a:pt x="261" y="647"/>
                    <a:pt x="279" y="644"/>
                    <a:pt x="298" y="636"/>
                  </a:cubicBezTo>
                  <a:cubicBezTo>
                    <a:pt x="344" y="616"/>
                    <a:pt x="391" y="561"/>
                    <a:pt x="384" y="506"/>
                  </a:cubicBezTo>
                  <a:cubicBezTo>
                    <a:pt x="379" y="457"/>
                    <a:pt x="366" y="410"/>
                    <a:pt x="346" y="364"/>
                  </a:cubicBezTo>
                  <a:cubicBezTo>
                    <a:pt x="343" y="359"/>
                    <a:pt x="340" y="354"/>
                    <a:pt x="338" y="349"/>
                  </a:cubicBezTo>
                  <a:lnTo>
                    <a:pt x="338" y="349"/>
                  </a:lnTo>
                  <a:cubicBezTo>
                    <a:pt x="337" y="347"/>
                    <a:pt x="335" y="343"/>
                    <a:pt x="333" y="338"/>
                  </a:cubicBezTo>
                  <a:cubicBezTo>
                    <a:pt x="327" y="321"/>
                    <a:pt x="321" y="306"/>
                    <a:pt x="316" y="291"/>
                  </a:cubicBezTo>
                  <a:cubicBezTo>
                    <a:pt x="307" y="259"/>
                    <a:pt x="300" y="226"/>
                    <a:pt x="294" y="195"/>
                  </a:cubicBezTo>
                  <a:cubicBezTo>
                    <a:pt x="294" y="194"/>
                    <a:pt x="293" y="193"/>
                    <a:pt x="293" y="193"/>
                  </a:cubicBezTo>
                  <a:lnTo>
                    <a:pt x="293" y="193"/>
                  </a:lnTo>
                  <a:cubicBezTo>
                    <a:pt x="292" y="177"/>
                    <a:pt x="289" y="161"/>
                    <a:pt x="285" y="146"/>
                  </a:cubicBezTo>
                  <a:cubicBezTo>
                    <a:pt x="279" y="129"/>
                    <a:pt x="275" y="112"/>
                    <a:pt x="271" y="94"/>
                  </a:cubicBezTo>
                  <a:cubicBezTo>
                    <a:pt x="257" y="31"/>
                    <a:pt x="202" y="0"/>
                    <a:pt x="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2336300" y="2407150"/>
              <a:ext cx="32350" cy="13150"/>
            </a:xfrm>
            <a:custGeom>
              <a:avLst/>
              <a:gdLst/>
              <a:ahLst/>
              <a:cxnLst/>
              <a:rect l="l" t="t" r="r" b="b"/>
              <a:pathLst>
                <a:path w="1294" h="526" fill="none" extrusionOk="0">
                  <a:moveTo>
                    <a:pt x="0" y="525"/>
                  </a:moveTo>
                  <a:cubicBezTo>
                    <a:pt x="197" y="231"/>
                    <a:pt x="516" y="42"/>
                    <a:pt x="868" y="12"/>
                  </a:cubicBezTo>
                  <a:cubicBezTo>
                    <a:pt x="1017" y="0"/>
                    <a:pt x="1177" y="20"/>
                    <a:pt x="1294" y="114"/>
                  </a:cubicBezTo>
                </a:path>
              </a:pathLst>
            </a:custGeom>
            <a:solidFill>
              <a:schemeClr val="accent2"/>
            </a:solidFill>
            <a:ln w="5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2156475" y="2310675"/>
              <a:ext cx="237800" cy="237900"/>
            </a:xfrm>
            <a:custGeom>
              <a:avLst/>
              <a:gdLst/>
              <a:ahLst/>
              <a:cxnLst/>
              <a:rect l="l" t="t" r="r" b="b"/>
              <a:pathLst>
                <a:path w="9512" h="9516" extrusionOk="0">
                  <a:moveTo>
                    <a:pt x="4981" y="1"/>
                  </a:moveTo>
                  <a:cubicBezTo>
                    <a:pt x="2898" y="1"/>
                    <a:pt x="1749" y="611"/>
                    <a:pt x="1529" y="2072"/>
                  </a:cubicBezTo>
                  <a:cubicBezTo>
                    <a:pt x="1499" y="2064"/>
                    <a:pt x="1466" y="2060"/>
                    <a:pt x="1431" y="2060"/>
                  </a:cubicBezTo>
                  <a:cubicBezTo>
                    <a:pt x="986" y="2060"/>
                    <a:pt x="200" y="2723"/>
                    <a:pt x="111" y="3771"/>
                  </a:cubicBezTo>
                  <a:cubicBezTo>
                    <a:pt x="0" y="5071"/>
                    <a:pt x="175" y="6398"/>
                    <a:pt x="489" y="7662"/>
                  </a:cubicBezTo>
                  <a:cubicBezTo>
                    <a:pt x="585" y="8056"/>
                    <a:pt x="451" y="8967"/>
                    <a:pt x="784" y="9227"/>
                  </a:cubicBezTo>
                  <a:cubicBezTo>
                    <a:pt x="879" y="9302"/>
                    <a:pt x="1001" y="9325"/>
                    <a:pt x="1121" y="9348"/>
                  </a:cubicBezTo>
                  <a:cubicBezTo>
                    <a:pt x="1591" y="9436"/>
                    <a:pt x="2087" y="9516"/>
                    <a:pt x="2568" y="9516"/>
                  </a:cubicBezTo>
                  <a:cubicBezTo>
                    <a:pt x="3079" y="9516"/>
                    <a:pt x="3573" y="9426"/>
                    <a:pt x="4007" y="9159"/>
                  </a:cubicBezTo>
                  <a:cubicBezTo>
                    <a:pt x="5483" y="8251"/>
                    <a:pt x="4890" y="6498"/>
                    <a:pt x="5786" y="5307"/>
                  </a:cubicBezTo>
                  <a:cubicBezTo>
                    <a:pt x="6324" y="4592"/>
                    <a:pt x="5821" y="3613"/>
                    <a:pt x="6838" y="3248"/>
                  </a:cubicBezTo>
                  <a:cubicBezTo>
                    <a:pt x="7465" y="3023"/>
                    <a:pt x="8256" y="3248"/>
                    <a:pt x="8818" y="2823"/>
                  </a:cubicBezTo>
                  <a:cubicBezTo>
                    <a:pt x="9460" y="2336"/>
                    <a:pt x="9511" y="1132"/>
                    <a:pt x="9256" y="512"/>
                  </a:cubicBezTo>
                  <a:cubicBezTo>
                    <a:pt x="9157" y="271"/>
                    <a:pt x="8866" y="223"/>
                    <a:pt x="8537" y="223"/>
                  </a:cubicBezTo>
                  <a:cubicBezTo>
                    <a:pt x="8313" y="223"/>
                    <a:pt x="8071" y="245"/>
                    <a:pt x="7861" y="245"/>
                  </a:cubicBezTo>
                  <a:cubicBezTo>
                    <a:pt x="7776" y="245"/>
                    <a:pt x="7696" y="242"/>
                    <a:pt x="7624" y="231"/>
                  </a:cubicBezTo>
                  <a:cubicBezTo>
                    <a:pt x="6619" y="81"/>
                    <a:pt x="5739" y="1"/>
                    <a:pt x="49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2256925" y="2431100"/>
              <a:ext cx="57200" cy="70525"/>
            </a:xfrm>
            <a:custGeom>
              <a:avLst/>
              <a:gdLst/>
              <a:ahLst/>
              <a:cxnLst/>
              <a:rect l="l" t="t" r="r" b="b"/>
              <a:pathLst>
                <a:path w="2288" h="2821" extrusionOk="0">
                  <a:moveTo>
                    <a:pt x="1169" y="0"/>
                  </a:moveTo>
                  <a:cubicBezTo>
                    <a:pt x="883" y="0"/>
                    <a:pt x="579" y="207"/>
                    <a:pt x="419" y="415"/>
                  </a:cubicBezTo>
                  <a:cubicBezTo>
                    <a:pt x="0" y="963"/>
                    <a:pt x="632" y="2233"/>
                    <a:pt x="958" y="2469"/>
                  </a:cubicBezTo>
                  <a:cubicBezTo>
                    <a:pt x="1276" y="2700"/>
                    <a:pt x="1573" y="2821"/>
                    <a:pt x="1807" y="2821"/>
                  </a:cubicBezTo>
                  <a:cubicBezTo>
                    <a:pt x="2057" y="2821"/>
                    <a:pt x="2234" y="2682"/>
                    <a:pt x="2288" y="2392"/>
                  </a:cubicBezTo>
                  <a:lnTo>
                    <a:pt x="1805" y="771"/>
                  </a:lnTo>
                  <a:cubicBezTo>
                    <a:pt x="1707" y="195"/>
                    <a:pt x="1446" y="0"/>
                    <a:pt x="1169" y="0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2294225" y="2538575"/>
              <a:ext cx="51675" cy="25700"/>
            </a:xfrm>
            <a:custGeom>
              <a:avLst/>
              <a:gdLst/>
              <a:ahLst/>
              <a:cxnLst/>
              <a:rect l="l" t="t" r="r" b="b"/>
              <a:pathLst>
                <a:path w="2067" h="1028" fill="none" extrusionOk="0">
                  <a:moveTo>
                    <a:pt x="2067" y="1027"/>
                  </a:moveTo>
                  <a:cubicBezTo>
                    <a:pt x="796" y="632"/>
                    <a:pt x="0" y="1"/>
                    <a:pt x="0" y="1"/>
                  </a:cubicBezTo>
                </a:path>
              </a:pathLst>
            </a:custGeom>
            <a:noFill/>
            <a:ln w="8375" cap="flat" cmpd="sng">
              <a:solidFill>
                <a:srgbClr val="9130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1995275" y="2592025"/>
              <a:ext cx="606225" cy="844425"/>
            </a:xfrm>
            <a:custGeom>
              <a:avLst/>
              <a:gdLst/>
              <a:ahLst/>
              <a:cxnLst/>
              <a:rect l="l" t="t" r="r" b="b"/>
              <a:pathLst>
                <a:path w="24249" h="33777" extrusionOk="0">
                  <a:moveTo>
                    <a:pt x="7365" y="0"/>
                  </a:moveTo>
                  <a:cubicBezTo>
                    <a:pt x="7365" y="0"/>
                    <a:pt x="2269" y="2159"/>
                    <a:pt x="699" y="10208"/>
                  </a:cubicBezTo>
                  <a:cubicBezTo>
                    <a:pt x="0" y="13787"/>
                    <a:pt x="1342" y="33029"/>
                    <a:pt x="1343" y="33029"/>
                  </a:cubicBezTo>
                  <a:cubicBezTo>
                    <a:pt x="1343" y="33029"/>
                    <a:pt x="1343" y="33029"/>
                    <a:pt x="1343" y="33029"/>
                  </a:cubicBezTo>
                  <a:cubicBezTo>
                    <a:pt x="4133" y="33574"/>
                    <a:pt x="6977" y="33777"/>
                    <a:pt x="9670" y="33777"/>
                  </a:cubicBezTo>
                  <a:cubicBezTo>
                    <a:pt x="17621" y="33777"/>
                    <a:pt x="24248" y="32004"/>
                    <a:pt x="24248" y="32004"/>
                  </a:cubicBezTo>
                  <a:cubicBezTo>
                    <a:pt x="24248" y="32004"/>
                    <a:pt x="22888" y="19452"/>
                    <a:pt x="22267" y="14724"/>
                  </a:cubicBezTo>
                  <a:cubicBezTo>
                    <a:pt x="20837" y="3815"/>
                    <a:pt x="13322" y="348"/>
                    <a:pt x="13322" y="348"/>
                  </a:cubicBezTo>
                  <a:lnTo>
                    <a:pt x="73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2328325" y="2600725"/>
              <a:ext cx="395525" cy="373775"/>
            </a:xfrm>
            <a:custGeom>
              <a:avLst/>
              <a:gdLst/>
              <a:ahLst/>
              <a:cxnLst/>
              <a:rect l="l" t="t" r="r" b="b"/>
              <a:pathLst>
                <a:path w="15821" h="14951" extrusionOk="0">
                  <a:moveTo>
                    <a:pt x="0" y="0"/>
                  </a:moveTo>
                  <a:lnTo>
                    <a:pt x="1543" y="11433"/>
                  </a:lnTo>
                  <a:lnTo>
                    <a:pt x="12669" y="14951"/>
                  </a:lnTo>
                  <a:lnTo>
                    <a:pt x="15820" y="6233"/>
                  </a:lnTo>
                  <a:cubicBezTo>
                    <a:pt x="15820" y="6233"/>
                    <a:pt x="9690" y="3251"/>
                    <a:pt x="6965" y="1951"/>
                  </a:cubicBezTo>
                  <a:cubicBezTo>
                    <a:pt x="4240" y="651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2392750" y="2894725"/>
              <a:ext cx="156325" cy="45850"/>
            </a:xfrm>
            <a:custGeom>
              <a:avLst/>
              <a:gdLst/>
              <a:ahLst/>
              <a:cxnLst/>
              <a:rect l="l" t="t" r="r" b="b"/>
              <a:pathLst>
                <a:path w="6253" h="1834" fill="none" extrusionOk="0">
                  <a:moveTo>
                    <a:pt x="6252" y="1833"/>
                  </a:moveTo>
                  <a:lnTo>
                    <a:pt x="1" y="0"/>
                  </a:lnTo>
                </a:path>
              </a:pathLst>
            </a:custGeom>
            <a:noFill/>
            <a:ln w="8375" cap="flat" cmpd="sng">
              <a:solidFill>
                <a:schemeClr val="accent3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2601450" y="2733375"/>
              <a:ext cx="74700" cy="223975"/>
            </a:xfrm>
            <a:custGeom>
              <a:avLst/>
              <a:gdLst/>
              <a:ahLst/>
              <a:cxnLst/>
              <a:rect l="l" t="t" r="r" b="b"/>
              <a:pathLst>
                <a:path w="2988" h="8959" fill="none" extrusionOk="0">
                  <a:moveTo>
                    <a:pt x="2987" y="0"/>
                  </a:moveTo>
                  <a:lnTo>
                    <a:pt x="0" y="8958"/>
                  </a:lnTo>
                </a:path>
              </a:pathLst>
            </a:custGeom>
            <a:noFill/>
            <a:ln w="8375" cap="flat" cmpd="sng">
              <a:solidFill>
                <a:schemeClr val="accent3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2026175" y="3362825"/>
              <a:ext cx="570075" cy="61575"/>
            </a:xfrm>
            <a:custGeom>
              <a:avLst/>
              <a:gdLst/>
              <a:ahLst/>
              <a:cxnLst/>
              <a:rect l="l" t="t" r="r" b="b"/>
              <a:pathLst>
                <a:path w="22803" h="2463" fill="none" extrusionOk="0">
                  <a:moveTo>
                    <a:pt x="1" y="835"/>
                  </a:moveTo>
                  <a:cubicBezTo>
                    <a:pt x="1" y="835"/>
                    <a:pt x="10742" y="2462"/>
                    <a:pt x="22802" y="0"/>
                  </a:cubicBezTo>
                </a:path>
              </a:pathLst>
            </a:custGeom>
            <a:noFill/>
            <a:ln w="8375" cap="flat" cmpd="sng">
              <a:solidFill>
                <a:schemeClr val="accent3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" name="Google Shape;657;p35"/>
          <p:cNvGrpSpPr/>
          <p:nvPr/>
        </p:nvGrpSpPr>
        <p:grpSpPr>
          <a:xfrm>
            <a:off x="3813670" y="2135512"/>
            <a:ext cx="1083339" cy="2257184"/>
            <a:chOff x="5508350" y="1441300"/>
            <a:chExt cx="1443875" cy="3008375"/>
          </a:xfrm>
        </p:grpSpPr>
        <p:sp>
          <p:nvSpPr>
            <p:cNvPr id="658" name="Google Shape;658;p35"/>
            <p:cNvSpPr/>
            <p:nvPr/>
          </p:nvSpPr>
          <p:spPr>
            <a:xfrm>
              <a:off x="5950625" y="3962000"/>
              <a:ext cx="421800" cy="447025"/>
            </a:xfrm>
            <a:custGeom>
              <a:avLst/>
              <a:gdLst/>
              <a:ahLst/>
              <a:cxnLst/>
              <a:rect l="l" t="t" r="r" b="b"/>
              <a:pathLst>
                <a:path w="16872" h="17881" extrusionOk="0">
                  <a:moveTo>
                    <a:pt x="4170" y="1"/>
                  </a:moveTo>
                  <a:lnTo>
                    <a:pt x="7482" y="13181"/>
                  </a:lnTo>
                  <a:lnTo>
                    <a:pt x="466" y="16408"/>
                  </a:lnTo>
                  <a:cubicBezTo>
                    <a:pt x="188" y="16513"/>
                    <a:pt x="4" y="16779"/>
                    <a:pt x="3" y="17076"/>
                  </a:cubicBezTo>
                  <a:cubicBezTo>
                    <a:pt x="0" y="17474"/>
                    <a:pt x="321" y="17797"/>
                    <a:pt x="717" y="17798"/>
                  </a:cubicBezTo>
                  <a:lnTo>
                    <a:pt x="16442" y="17881"/>
                  </a:lnTo>
                  <a:lnTo>
                    <a:pt x="16872" y="13733"/>
                  </a:lnTo>
                  <a:lnTo>
                    <a:pt x="14201" y="1085"/>
                  </a:lnTo>
                  <a:lnTo>
                    <a:pt x="4170" y="1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5926875" y="4291500"/>
              <a:ext cx="456775" cy="158175"/>
            </a:xfrm>
            <a:custGeom>
              <a:avLst/>
              <a:gdLst/>
              <a:ahLst/>
              <a:cxnLst/>
              <a:rect l="l" t="t" r="r" b="b"/>
              <a:pathLst>
                <a:path w="18271" h="6327" extrusionOk="0">
                  <a:moveTo>
                    <a:pt x="8458" y="0"/>
                  </a:moveTo>
                  <a:lnTo>
                    <a:pt x="1020" y="3204"/>
                  </a:lnTo>
                  <a:cubicBezTo>
                    <a:pt x="712" y="3337"/>
                    <a:pt x="407" y="3922"/>
                    <a:pt x="241" y="4442"/>
                  </a:cubicBezTo>
                  <a:cubicBezTo>
                    <a:pt x="236" y="4459"/>
                    <a:pt x="1" y="6232"/>
                    <a:pt x="365" y="6233"/>
                  </a:cubicBezTo>
                  <a:lnTo>
                    <a:pt x="17933" y="6326"/>
                  </a:lnTo>
                  <a:cubicBezTo>
                    <a:pt x="18119" y="6326"/>
                    <a:pt x="18270" y="6178"/>
                    <a:pt x="18271" y="5993"/>
                  </a:cubicBezTo>
                  <a:lnTo>
                    <a:pt x="17865" y="393"/>
                  </a:lnTo>
                  <a:cubicBezTo>
                    <a:pt x="17865" y="393"/>
                    <a:pt x="15926" y="857"/>
                    <a:pt x="13488" y="857"/>
                  </a:cubicBezTo>
                  <a:cubicBezTo>
                    <a:pt x="11891" y="857"/>
                    <a:pt x="10080" y="658"/>
                    <a:pt x="84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6098075" y="4299525"/>
              <a:ext cx="26225" cy="44050"/>
            </a:xfrm>
            <a:custGeom>
              <a:avLst/>
              <a:gdLst/>
              <a:ahLst/>
              <a:cxnLst/>
              <a:rect l="l" t="t" r="r" b="b"/>
              <a:pathLst>
                <a:path w="1049" h="1762" fill="none" extrusionOk="0">
                  <a:moveTo>
                    <a:pt x="0" y="1"/>
                  </a:moveTo>
                  <a:cubicBezTo>
                    <a:pt x="417" y="544"/>
                    <a:pt x="769" y="1135"/>
                    <a:pt x="1048" y="1762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6074625" y="4313525"/>
              <a:ext cx="21600" cy="37450"/>
            </a:xfrm>
            <a:custGeom>
              <a:avLst/>
              <a:gdLst/>
              <a:ahLst/>
              <a:cxnLst/>
              <a:rect l="l" t="t" r="r" b="b"/>
              <a:pathLst>
                <a:path w="864" h="1498" fill="none" extrusionOk="0">
                  <a:moveTo>
                    <a:pt x="1" y="0"/>
                  </a:moveTo>
                  <a:cubicBezTo>
                    <a:pt x="433" y="598"/>
                    <a:pt x="605" y="943"/>
                    <a:pt x="864" y="1497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6054875" y="4323725"/>
              <a:ext cx="20200" cy="34400"/>
            </a:xfrm>
            <a:custGeom>
              <a:avLst/>
              <a:gdLst/>
              <a:ahLst/>
              <a:cxnLst/>
              <a:rect l="l" t="t" r="r" b="b"/>
              <a:pathLst>
                <a:path w="808" h="1376" fill="none" extrusionOk="0">
                  <a:moveTo>
                    <a:pt x="0" y="1"/>
                  </a:moveTo>
                  <a:cubicBezTo>
                    <a:pt x="293" y="394"/>
                    <a:pt x="581" y="939"/>
                    <a:pt x="808" y="1375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5930950" y="4417050"/>
              <a:ext cx="450300" cy="2400"/>
            </a:xfrm>
            <a:custGeom>
              <a:avLst/>
              <a:gdLst/>
              <a:ahLst/>
              <a:cxnLst/>
              <a:rect l="l" t="t" r="r" b="b"/>
              <a:pathLst>
                <a:path w="18012" h="96" fill="none" extrusionOk="0">
                  <a:moveTo>
                    <a:pt x="18012" y="95"/>
                  </a:moveTo>
                  <a:lnTo>
                    <a:pt x="1" y="1"/>
                  </a:ln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6263550" y="4352425"/>
              <a:ext cx="113675" cy="66400"/>
            </a:xfrm>
            <a:custGeom>
              <a:avLst/>
              <a:gdLst/>
              <a:ahLst/>
              <a:cxnLst/>
              <a:rect l="l" t="t" r="r" b="b"/>
              <a:pathLst>
                <a:path w="4547" h="2656" fill="none" extrusionOk="0">
                  <a:moveTo>
                    <a:pt x="4546" y="0"/>
                  </a:moveTo>
                  <a:cubicBezTo>
                    <a:pt x="4546" y="0"/>
                    <a:pt x="376" y="30"/>
                    <a:pt x="1" y="2655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5990475" y="4355175"/>
              <a:ext cx="35975" cy="62400"/>
            </a:xfrm>
            <a:custGeom>
              <a:avLst/>
              <a:gdLst/>
              <a:ahLst/>
              <a:cxnLst/>
              <a:rect l="l" t="t" r="r" b="b"/>
              <a:pathLst>
                <a:path w="1439" h="2496" fill="none" extrusionOk="0">
                  <a:moveTo>
                    <a:pt x="0" y="0"/>
                  </a:moveTo>
                  <a:cubicBezTo>
                    <a:pt x="0" y="0"/>
                    <a:pt x="1202" y="1707"/>
                    <a:pt x="1438" y="2495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5913200" y="2824625"/>
              <a:ext cx="594150" cy="1433550"/>
            </a:xfrm>
            <a:custGeom>
              <a:avLst/>
              <a:gdLst/>
              <a:ahLst/>
              <a:cxnLst/>
              <a:rect l="l" t="t" r="r" b="b"/>
              <a:pathLst>
                <a:path w="23766" h="57342" extrusionOk="0">
                  <a:moveTo>
                    <a:pt x="22789" y="1"/>
                  </a:moveTo>
                  <a:lnTo>
                    <a:pt x="10062" y="653"/>
                  </a:lnTo>
                  <a:cubicBezTo>
                    <a:pt x="10062" y="653"/>
                    <a:pt x="0" y="23155"/>
                    <a:pt x="531" y="31124"/>
                  </a:cubicBezTo>
                  <a:cubicBezTo>
                    <a:pt x="1026" y="38546"/>
                    <a:pt x="6654" y="57341"/>
                    <a:pt x="6654" y="57341"/>
                  </a:cubicBezTo>
                  <a:lnTo>
                    <a:pt x="18717" y="55130"/>
                  </a:lnTo>
                  <a:cubicBezTo>
                    <a:pt x="18717" y="55130"/>
                    <a:pt x="12948" y="31916"/>
                    <a:pt x="13248" y="29514"/>
                  </a:cubicBezTo>
                  <a:cubicBezTo>
                    <a:pt x="13547" y="27114"/>
                    <a:pt x="20913" y="10589"/>
                    <a:pt x="20913" y="10589"/>
                  </a:cubicBezTo>
                  <a:cubicBezTo>
                    <a:pt x="20913" y="10589"/>
                    <a:pt x="23765" y="6695"/>
                    <a:pt x="227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6190025" y="3100700"/>
              <a:ext cx="189300" cy="1111400"/>
            </a:xfrm>
            <a:custGeom>
              <a:avLst/>
              <a:gdLst/>
              <a:ahLst/>
              <a:cxnLst/>
              <a:rect l="l" t="t" r="r" b="b"/>
              <a:pathLst>
                <a:path w="7572" h="44456" fill="none" extrusionOk="0">
                  <a:moveTo>
                    <a:pt x="5626" y="44456"/>
                  </a:moveTo>
                  <a:cubicBezTo>
                    <a:pt x="5626" y="44456"/>
                    <a:pt x="0" y="21023"/>
                    <a:pt x="300" y="18621"/>
                  </a:cubicBezTo>
                  <a:cubicBezTo>
                    <a:pt x="599" y="16220"/>
                    <a:pt x="7571" y="1"/>
                    <a:pt x="7571" y="1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6064950" y="4147450"/>
              <a:ext cx="302550" cy="60975"/>
            </a:xfrm>
            <a:custGeom>
              <a:avLst/>
              <a:gdLst/>
              <a:ahLst/>
              <a:cxnLst/>
              <a:rect l="l" t="t" r="r" b="b"/>
              <a:pathLst>
                <a:path w="12102" h="2439" fill="none" extrusionOk="0">
                  <a:moveTo>
                    <a:pt x="12102" y="0"/>
                  </a:moveTo>
                  <a:lnTo>
                    <a:pt x="1" y="2439"/>
                  </a:ln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6503100" y="3841400"/>
              <a:ext cx="413600" cy="559325"/>
            </a:xfrm>
            <a:custGeom>
              <a:avLst/>
              <a:gdLst/>
              <a:ahLst/>
              <a:cxnLst/>
              <a:rect l="l" t="t" r="r" b="b"/>
              <a:pathLst>
                <a:path w="16544" h="22373" extrusionOk="0">
                  <a:moveTo>
                    <a:pt x="9545" y="1"/>
                  </a:moveTo>
                  <a:lnTo>
                    <a:pt x="0" y="3274"/>
                  </a:lnTo>
                  <a:lnTo>
                    <a:pt x="6434" y="15256"/>
                  </a:lnTo>
                  <a:lnTo>
                    <a:pt x="1450" y="21152"/>
                  </a:lnTo>
                  <a:cubicBezTo>
                    <a:pt x="1242" y="21366"/>
                    <a:pt x="1188" y="21685"/>
                    <a:pt x="1313" y="21954"/>
                  </a:cubicBezTo>
                  <a:cubicBezTo>
                    <a:pt x="1434" y="22217"/>
                    <a:pt x="1694" y="22372"/>
                    <a:pt x="1966" y="22372"/>
                  </a:cubicBezTo>
                  <a:cubicBezTo>
                    <a:pt x="2067" y="22372"/>
                    <a:pt x="2169" y="22351"/>
                    <a:pt x="2266" y="22306"/>
                  </a:cubicBezTo>
                  <a:lnTo>
                    <a:pt x="16543" y="15711"/>
                  </a:lnTo>
                  <a:lnTo>
                    <a:pt x="15173" y="11772"/>
                  </a:lnTo>
                  <a:lnTo>
                    <a:pt x="9545" y="1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6523825" y="4131600"/>
              <a:ext cx="428400" cy="318050"/>
            </a:xfrm>
            <a:custGeom>
              <a:avLst/>
              <a:gdLst/>
              <a:ahLst/>
              <a:cxnLst/>
              <a:rect l="l" t="t" r="r" b="b"/>
              <a:pathLst>
                <a:path w="17136" h="12722" extrusionOk="0">
                  <a:moveTo>
                    <a:pt x="14315" y="0"/>
                  </a:moveTo>
                  <a:cubicBezTo>
                    <a:pt x="14315" y="0"/>
                    <a:pt x="10047" y="3401"/>
                    <a:pt x="5630" y="3635"/>
                  </a:cubicBezTo>
                  <a:lnTo>
                    <a:pt x="252" y="9692"/>
                  </a:lnTo>
                  <a:cubicBezTo>
                    <a:pt x="30" y="9941"/>
                    <a:pt x="1" y="10602"/>
                    <a:pt x="72" y="11144"/>
                  </a:cubicBezTo>
                  <a:cubicBezTo>
                    <a:pt x="73" y="11160"/>
                    <a:pt x="567" y="12722"/>
                    <a:pt x="900" y="12722"/>
                  </a:cubicBezTo>
                  <a:cubicBezTo>
                    <a:pt x="915" y="12722"/>
                    <a:pt x="929" y="12719"/>
                    <a:pt x="944" y="12712"/>
                  </a:cubicBezTo>
                  <a:lnTo>
                    <a:pt x="16894" y="5344"/>
                  </a:lnTo>
                  <a:cubicBezTo>
                    <a:pt x="17062" y="5267"/>
                    <a:pt x="17135" y="5067"/>
                    <a:pt x="17058" y="4899"/>
                  </a:cubicBezTo>
                  <a:lnTo>
                    <a:pt x="143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6631475" y="4246825"/>
              <a:ext cx="42425" cy="28775"/>
            </a:xfrm>
            <a:custGeom>
              <a:avLst/>
              <a:gdLst/>
              <a:ahLst/>
              <a:cxnLst/>
              <a:rect l="l" t="t" r="r" b="b"/>
              <a:pathLst>
                <a:path w="1697" h="1151" fill="none" extrusionOk="0">
                  <a:moveTo>
                    <a:pt x="0" y="0"/>
                  </a:moveTo>
                  <a:cubicBezTo>
                    <a:pt x="610" y="315"/>
                    <a:pt x="1178" y="701"/>
                    <a:pt x="1697" y="1150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6616200" y="4269425"/>
              <a:ext cx="35450" cy="24775"/>
            </a:xfrm>
            <a:custGeom>
              <a:avLst/>
              <a:gdLst/>
              <a:ahLst/>
              <a:cxnLst/>
              <a:rect l="l" t="t" r="r" b="b"/>
              <a:pathLst>
                <a:path w="1418" h="991" fill="none" extrusionOk="0">
                  <a:moveTo>
                    <a:pt x="1" y="1"/>
                  </a:moveTo>
                  <a:cubicBezTo>
                    <a:pt x="646" y="358"/>
                    <a:pt x="949" y="598"/>
                    <a:pt x="1418" y="991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6602625" y="4287050"/>
              <a:ext cx="32900" cy="22575"/>
            </a:xfrm>
            <a:custGeom>
              <a:avLst/>
              <a:gdLst/>
              <a:ahLst/>
              <a:cxnLst/>
              <a:rect l="l" t="t" r="r" b="b"/>
              <a:pathLst>
                <a:path w="1316" h="903" fill="none" extrusionOk="0">
                  <a:moveTo>
                    <a:pt x="0" y="1"/>
                  </a:moveTo>
                  <a:cubicBezTo>
                    <a:pt x="434" y="233"/>
                    <a:pt x="925" y="605"/>
                    <a:pt x="1316" y="903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6530000" y="4235300"/>
              <a:ext cx="408825" cy="188825"/>
            </a:xfrm>
            <a:custGeom>
              <a:avLst/>
              <a:gdLst/>
              <a:ahLst/>
              <a:cxnLst/>
              <a:rect l="l" t="t" r="r" b="b"/>
              <a:pathLst>
                <a:path w="16353" h="7553" fill="none" extrusionOk="0">
                  <a:moveTo>
                    <a:pt x="16352" y="0"/>
                  </a:moveTo>
                  <a:lnTo>
                    <a:pt x="1" y="7553"/>
                  </a:ln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6812575" y="4176325"/>
              <a:ext cx="94150" cy="108325"/>
            </a:xfrm>
            <a:custGeom>
              <a:avLst/>
              <a:gdLst/>
              <a:ahLst/>
              <a:cxnLst/>
              <a:rect l="l" t="t" r="r" b="b"/>
              <a:pathLst>
                <a:path w="3766" h="4333" fill="none" extrusionOk="0">
                  <a:moveTo>
                    <a:pt x="3765" y="1"/>
                  </a:moveTo>
                  <a:cubicBezTo>
                    <a:pt x="3765" y="1"/>
                    <a:pt x="1" y="1797"/>
                    <a:pt x="775" y="4333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6557650" y="4342825"/>
              <a:ext cx="59050" cy="41250"/>
            </a:xfrm>
            <a:custGeom>
              <a:avLst/>
              <a:gdLst/>
              <a:ahLst/>
              <a:cxnLst/>
              <a:rect l="l" t="t" r="r" b="b"/>
              <a:pathLst>
                <a:path w="2362" h="1650" fill="none" extrusionOk="0">
                  <a:moveTo>
                    <a:pt x="0" y="1"/>
                  </a:moveTo>
                  <a:cubicBezTo>
                    <a:pt x="0" y="1"/>
                    <a:pt x="1814" y="1038"/>
                    <a:pt x="2361" y="1650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6267800" y="2787850"/>
              <a:ext cx="585900" cy="1382100"/>
            </a:xfrm>
            <a:custGeom>
              <a:avLst/>
              <a:gdLst/>
              <a:ahLst/>
              <a:cxnLst/>
              <a:rect l="l" t="t" r="r" b="b"/>
              <a:pathLst>
                <a:path w="23436" h="55284" extrusionOk="0">
                  <a:moveTo>
                    <a:pt x="16262" y="1"/>
                  </a:moveTo>
                  <a:lnTo>
                    <a:pt x="3835" y="2806"/>
                  </a:lnTo>
                  <a:cubicBezTo>
                    <a:pt x="3835" y="2806"/>
                    <a:pt x="0" y="24055"/>
                    <a:pt x="1809" y="31835"/>
                  </a:cubicBezTo>
                  <a:cubicBezTo>
                    <a:pt x="3835" y="40537"/>
                    <a:pt x="12562" y="55284"/>
                    <a:pt x="12562" y="55284"/>
                  </a:cubicBezTo>
                  <a:lnTo>
                    <a:pt x="23436" y="49882"/>
                  </a:lnTo>
                  <a:cubicBezTo>
                    <a:pt x="23436" y="49882"/>
                    <a:pt x="14051" y="31956"/>
                    <a:pt x="14067" y="28088"/>
                  </a:cubicBezTo>
                  <a:cubicBezTo>
                    <a:pt x="14076" y="25668"/>
                    <a:pt x="16215" y="10755"/>
                    <a:pt x="16215" y="10755"/>
                  </a:cubicBezTo>
                  <a:cubicBezTo>
                    <a:pt x="16215" y="10755"/>
                    <a:pt x="18365" y="6432"/>
                    <a:pt x="162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6556700" y="2801100"/>
              <a:ext cx="234375" cy="1264925"/>
            </a:xfrm>
            <a:custGeom>
              <a:avLst/>
              <a:gdLst/>
              <a:ahLst/>
              <a:cxnLst/>
              <a:rect l="l" t="t" r="r" b="b"/>
              <a:pathLst>
                <a:path w="9375" h="50597" fill="none" extrusionOk="0">
                  <a:moveTo>
                    <a:pt x="9374" y="50597"/>
                  </a:moveTo>
                  <a:cubicBezTo>
                    <a:pt x="9374" y="50597"/>
                    <a:pt x="0" y="33075"/>
                    <a:pt x="7" y="28087"/>
                  </a:cubicBezTo>
                  <a:cubicBezTo>
                    <a:pt x="10" y="25667"/>
                    <a:pt x="1495" y="14384"/>
                    <a:pt x="2155" y="10754"/>
                  </a:cubicBezTo>
                  <a:cubicBezTo>
                    <a:pt x="2816" y="7125"/>
                    <a:pt x="4109" y="2931"/>
                    <a:pt x="2202" y="0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6301425" y="2875075"/>
              <a:ext cx="53925" cy="528175"/>
            </a:xfrm>
            <a:custGeom>
              <a:avLst/>
              <a:gdLst/>
              <a:ahLst/>
              <a:cxnLst/>
              <a:rect l="l" t="t" r="r" b="b"/>
              <a:pathLst>
                <a:path w="2157" h="21127" fill="none" extrusionOk="0">
                  <a:moveTo>
                    <a:pt x="1" y="21127"/>
                  </a:moveTo>
                  <a:cubicBezTo>
                    <a:pt x="572" y="15155"/>
                    <a:pt x="1248" y="7140"/>
                    <a:pt x="2157" y="1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6514975" y="2875075"/>
              <a:ext cx="118225" cy="72350"/>
            </a:xfrm>
            <a:custGeom>
              <a:avLst/>
              <a:gdLst/>
              <a:ahLst/>
              <a:cxnLst/>
              <a:rect l="l" t="t" r="r" b="b"/>
              <a:pathLst>
                <a:path w="4729" h="2894" fill="none" extrusionOk="0">
                  <a:moveTo>
                    <a:pt x="0" y="1"/>
                  </a:moveTo>
                  <a:cubicBezTo>
                    <a:pt x="0" y="1"/>
                    <a:pt x="738" y="1831"/>
                    <a:pt x="4729" y="2893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6296800" y="2885950"/>
              <a:ext cx="44450" cy="136550"/>
            </a:xfrm>
            <a:custGeom>
              <a:avLst/>
              <a:gdLst/>
              <a:ahLst/>
              <a:cxnLst/>
              <a:rect l="l" t="t" r="r" b="b"/>
              <a:pathLst>
                <a:path w="1778" h="5462" fill="none" extrusionOk="0">
                  <a:moveTo>
                    <a:pt x="600" y="0"/>
                  </a:moveTo>
                  <a:cubicBezTo>
                    <a:pt x="600" y="0"/>
                    <a:pt x="1" y="4380"/>
                    <a:pt x="351" y="4959"/>
                  </a:cubicBezTo>
                  <a:cubicBezTo>
                    <a:pt x="513" y="5223"/>
                    <a:pt x="1777" y="5461"/>
                    <a:pt x="1777" y="5461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6126925" y="2891900"/>
              <a:ext cx="94900" cy="38550"/>
            </a:xfrm>
            <a:custGeom>
              <a:avLst/>
              <a:gdLst/>
              <a:ahLst/>
              <a:cxnLst/>
              <a:rect l="l" t="t" r="r" b="b"/>
              <a:pathLst>
                <a:path w="3796" h="1542" fill="none" extrusionOk="0">
                  <a:moveTo>
                    <a:pt x="1" y="1480"/>
                  </a:moveTo>
                  <a:cubicBezTo>
                    <a:pt x="1" y="1480"/>
                    <a:pt x="2411" y="1542"/>
                    <a:pt x="3795" y="0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6553750" y="3987625"/>
              <a:ext cx="275600" cy="133450"/>
            </a:xfrm>
            <a:custGeom>
              <a:avLst/>
              <a:gdLst/>
              <a:ahLst/>
              <a:cxnLst/>
              <a:rect l="l" t="t" r="r" b="b"/>
              <a:pathLst>
                <a:path w="11024" h="5338" fill="none" extrusionOk="0">
                  <a:moveTo>
                    <a:pt x="11023" y="0"/>
                  </a:moveTo>
                  <a:lnTo>
                    <a:pt x="0" y="5338"/>
                  </a:ln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6102250" y="2043525"/>
              <a:ext cx="609250" cy="855375"/>
            </a:xfrm>
            <a:custGeom>
              <a:avLst/>
              <a:gdLst/>
              <a:ahLst/>
              <a:cxnLst/>
              <a:rect l="l" t="t" r="r" b="b"/>
              <a:pathLst>
                <a:path w="24370" h="34215" extrusionOk="0">
                  <a:moveTo>
                    <a:pt x="5853" y="0"/>
                  </a:moveTo>
                  <a:cubicBezTo>
                    <a:pt x="5853" y="0"/>
                    <a:pt x="1278" y="1315"/>
                    <a:pt x="621" y="10074"/>
                  </a:cubicBezTo>
                  <a:cubicBezTo>
                    <a:pt x="0" y="13666"/>
                    <a:pt x="1491" y="33634"/>
                    <a:pt x="1493" y="33634"/>
                  </a:cubicBezTo>
                  <a:cubicBezTo>
                    <a:pt x="1493" y="33634"/>
                    <a:pt x="1493" y="33634"/>
                    <a:pt x="1493" y="33634"/>
                  </a:cubicBezTo>
                  <a:cubicBezTo>
                    <a:pt x="3906" y="34051"/>
                    <a:pt x="6354" y="34214"/>
                    <a:pt x="8707" y="34214"/>
                  </a:cubicBezTo>
                  <a:cubicBezTo>
                    <a:pt x="17150" y="34214"/>
                    <a:pt x="24369" y="32115"/>
                    <a:pt x="24369" y="32115"/>
                  </a:cubicBezTo>
                  <a:cubicBezTo>
                    <a:pt x="24369" y="32115"/>
                    <a:pt x="22301" y="19595"/>
                    <a:pt x="21515" y="14892"/>
                  </a:cubicBezTo>
                  <a:cubicBezTo>
                    <a:pt x="19540" y="3086"/>
                    <a:pt x="11377" y="578"/>
                    <a:pt x="11377" y="578"/>
                  </a:cubicBezTo>
                  <a:lnTo>
                    <a:pt x="58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5638825" y="1528725"/>
              <a:ext cx="657700" cy="687950"/>
            </a:xfrm>
            <a:custGeom>
              <a:avLst/>
              <a:gdLst/>
              <a:ahLst/>
              <a:cxnLst/>
              <a:rect l="l" t="t" r="r" b="b"/>
              <a:pathLst>
                <a:path w="26308" h="27518" extrusionOk="0">
                  <a:moveTo>
                    <a:pt x="5618" y="1"/>
                  </a:moveTo>
                  <a:cubicBezTo>
                    <a:pt x="5618" y="1"/>
                    <a:pt x="1" y="3946"/>
                    <a:pt x="2576" y="6012"/>
                  </a:cubicBezTo>
                  <a:cubicBezTo>
                    <a:pt x="5988" y="8312"/>
                    <a:pt x="10349" y="12888"/>
                    <a:pt x="13670" y="17026"/>
                  </a:cubicBezTo>
                  <a:cubicBezTo>
                    <a:pt x="15742" y="19607"/>
                    <a:pt x="19933" y="27517"/>
                    <a:pt x="19933" y="27517"/>
                  </a:cubicBezTo>
                  <a:lnTo>
                    <a:pt x="26308" y="20672"/>
                  </a:lnTo>
                  <a:cubicBezTo>
                    <a:pt x="26308" y="20672"/>
                    <a:pt x="23616" y="15927"/>
                    <a:pt x="19422" y="11260"/>
                  </a:cubicBezTo>
                  <a:cubicBezTo>
                    <a:pt x="13922" y="5140"/>
                    <a:pt x="5618" y="1"/>
                    <a:pt x="5618" y="1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5508350" y="1441300"/>
              <a:ext cx="341525" cy="263800"/>
            </a:xfrm>
            <a:custGeom>
              <a:avLst/>
              <a:gdLst/>
              <a:ahLst/>
              <a:cxnLst/>
              <a:rect l="l" t="t" r="r" b="b"/>
              <a:pathLst>
                <a:path w="13661" h="10552" extrusionOk="0">
                  <a:moveTo>
                    <a:pt x="3935" y="1"/>
                  </a:moveTo>
                  <a:cubicBezTo>
                    <a:pt x="3884" y="1"/>
                    <a:pt x="3849" y="11"/>
                    <a:pt x="3833" y="32"/>
                  </a:cubicBezTo>
                  <a:cubicBezTo>
                    <a:pt x="3569" y="376"/>
                    <a:pt x="5151" y="1613"/>
                    <a:pt x="6056" y="2244"/>
                  </a:cubicBezTo>
                  <a:cubicBezTo>
                    <a:pt x="4711" y="1480"/>
                    <a:pt x="3055" y="432"/>
                    <a:pt x="2471" y="432"/>
                  </a:cubicBezTo>
                  <a:cubicBezTo>
                    <a:pt x="2391" y="432"/>
                    <a:pt x="2332" y="452"/>
                    <a:pt x="2295" y="495"/>
                  </a:cubicBezTo>
                  <a:cubicBezTo>
                    <a:pt x="1993" y="853"/>
                    <a:pt x="3745" y="2360"/>
                    <a:pt x="4919" y="3151"/>
                  </a:cubicBezTo>
                  <a:cubicBezTo>
                    <a:pt x="3859" y="2617"/>
                    <a:pt x="1427" y="1000"/>
                    <a:pt x="805" y="1000"/>
                  </a:cubicBezTo>
                  <a:cubicBezTo>
                    <a:pt x="748" y="1000"/>
                    <a:pt x="706" y="1014"/>
                    <a:pt x="682" y="1043"/>
                  </a:cubicBezTo>
                  <a:cubicBezTo>
                    <a:pt x="281" y="1539"/>
                    <a:pt x="3823" y="4158"/>
                    <a:pt x="3823" y="4158"/>
                  </a:cubicBezTo>
                  <a:cubicBezTo>
                    <a:pt x="3823" y="4158"/>
                    <a:pt x="1276" y="2465"/>
                    <a:pt x="444" y="2465"/>
                  </a:cubicBezTo>
                  <a:cubicBezTo>
                    <a:pt x="323" y="2465"/>
                    <a:pt x="238" y="2501"/>
                    <a:pt x="202" y="2584"/>
                  </a:cubicBezTo>
                  <a:cubicBezTo>
                    <a:pt x="0" y="3063"/>
                    <a:pt x="3372" y="5055"/>
                    <a:pt x="3392" y="5475"/>
                  </a:cubicBezTo>
                  <a:cubicBezTo>
                    <a:pt x="3395" y="5543"/>
                    <a:pt x="3338" y="5570"/>
                    <a:pt x="3241" y="5570"/>
                  </a:cubicBezTo>
                  <a:cubicBezTo>
                    <a:pt x="2848" y="5570"/>
                    <a:pt x="1786" y="5124"/>
                    <a:pt x="1309" y="5124"/>
                  </a:cubicBezTo>
                  <a:cubicBezTo>
                    <a:pt x="1173" y="5124"/>
                    <a:pt x="1085" y="5160"/>
                    <a:pt x="1072" y="5252"/>
                  </a:cubicBezTo>
                  <a:cubicBezTo>
                    <a:pt x="1002" y="5751"/>
                    <a:pt x="7409" y="9079"/>
                    <a:pt x="9378" y="10551"/>
                  </a:cubicBezTo>
                  <a:lnTo>
                    <a:pt x="13660" y="5379"/>
                  </a:lnTo>
                  <a:cubicBezTo>
                    <a:pt x="9306" y="2375"/>
                    <a:pt x="4707" y="1"/>
                    <a:pt x="3935" y="1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5787150" y="2304875"/>
              <a:ext cx="719175" cy="675075"/>
            </a:xfrm>
            <a:custGeom>
              <a:avLst/>
              <a:gdLst/>
              <a:ahLst/>
              <a:cxnLst/>
              <a:rect l="l" t="t" r="r" b="b"/>
              <a:pathLst>
                <a:path w="28767" h="27003" extrusionOk="0">
                  <a:moveTo>
                    <a:pt x="20740" y="1"/>
                  </a:moveTo>
                  <a:cubicBezTo>
                    <a:pt x="20740" y="1"/>
                    <a:pt x="17284" y="7848"/>
                    <a:pt x="15123" y="10354"/>
                  </a:cubicBezTo>
                  <a:cubicBezTo>
                    <a:pt x="11660" y="14374"/>
                    <a:pt x="6135" y="18708"/>
                    <a:pt x="2645" y="20889"/>
                  </a:cubicBezTo>
                  <a:cubicBezTo>
                    <a:pt x="0" y="22864"/>
                    <a:pt x="5476" y="27003"/>
                    <a:pt x="5476" y="27003"/>
                  </a:cubicBezTo>
                  <a:cubicBezTo>
                    <a:pt x="5476" y="27003"/>
                    <a:pt x="14593" y="22835"/>
                    <a:pt x="20304" y="16911"/>
                  </a:cubicBezTo>
                  <a:cubicBezTo>
                    <a:pt x="24658" y="12392"/>
                    <a:pt x="28767" y="4222"/>
                    <a:pt x="28767" y="4222"/>
                  </a:cubicBezTo>
                  <a:lnTo>
                    <a:pt x="20740" y="1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5652900" y="2802425"/>
              <a:ext cx="339500" cy="258850"/>
            </a:xfrm>
            <a:custGeom>
              <a:avLst/>
              <a:gdLst/>
              <a:ahLst/>
              <a:cxnLst/>
              <a:rect l="l" t="t" r="r" b="b"/>
              <a:pathLst>
                <a:path w="13580" h="10354" extrusionOk="0">
                  <a:moveTo>
                    <a:pt x="9635" y="1"/>
                  </a:moveTo>
                  <a:cubicBezTo>
                    <a:pt x="7615" y="1405"/>
                    <a:pt x="1096" y="4507"/>
                    <a:pt x="1149" y="5008"/>
                  </a:cubicBezTo>
                  <a:cubicBezTo>
                    <a:pt x="1159" y="5107"/>
                    <a:pt x="1258" y="5145"/>
                    <a:pt x="1411" y="5145"/>
                  </a:cubicBezTo>
                  <a:cubicBezTo>
                    <a:pt x="1893" y="5145"/>
                    <a:pt x="2908" y="4766"/>
                    <a:pt x="3307" y="4766"/>
                  </a:cubicBezTo>
                  <a:cubicBezTo>
                    <a:pt x="3417" y="4766"/>
                    <a:pt x="3480" y="4794"/>
                    <a:pt x="3474" y="4866"/>
                  </a:cubicBezTo>
                  <a:cubicBezTo>
                    <a:pt x="3441" y="5286"/>
                    <a:pt x="1" y="7159"/>
                    <a:pt x="187" y="7646"/>
                  </a:cubicBezTo>
                  <a:cubicBezTo>
                    <a:pt x="221" y="7735"/>
                    <a:pt x="313" y="7773"/>
                    <a:pt x="447" y="7773"/>
                  </a:cubicBezTo>
                  <a:cubicBezTo>
                    <a:pt x="1301" y="7773"/>
                    <a:pt x="3858" y="6198"/>
                    <a:pt x="3859" y="6197"/>
                  </a:cubicBezTo>
                  <a:lnTo>
                    <a:pt x="3859" y="6197"/>
                  </a:lnTo>
                  <a:cubicBezTo>
                    <a:pt x="3858" y="6198"/>
                    <a:pt x="228" y="8692"/>
                    <a:pt x="613" y="9200"/>
                  </a:cubicBezTo>
                  <a:cubicBezTo>
                    <a:pt x="638" y="9233"/>
                    <a:pt x="684" y="9248"/>
                    <a:pt x="748" y="9248"/>
                  </a:cubicBezTo>
                  <a:cubicBezTo>
                    <a:pt x="1391" y="9248"/>
                    <a:pt x="3850" y="7736"/>
                    <a:pt x="4921" y="7243"/>
                  </a:cubicBezTo>
                  <a:lnTo>
                    <a:pt x="4921" y="7243"/>
                  </a:lnTo>
                  <a:cubicBezTo>
                    <a:pt x="3720" y="7992"/>
                    <a:pt x="1917" y="9438"/>
                    <a:pt x="2207" y="9806"/>
                  </a:cubicBezTo>
                  <a:cubicBezTo>
                    <a:pt x="2244" y="9853"/>
                    <a:pt x="2309" y="9874"/>
                    <a:pt x="2398" y="9874"/>
                  </a:cubicBezTo>
                  <a:cubicBezTo>
                    <a:pt x="2997" y="9874"/>
                    <a:pt x="4667" y="8897"/>
                    <a:pt x="6024" y="8188"/>
                  </a:cubicBezTo>
                  <a:lnTo>
                    <a:pt x="6024" y="8188"/>
                  </a:lnTo>
                  <a:cubicBezTo>
                    <a:pt x="5100" y="8788"/>
                    <a:pt x="3475" y="9968"/>
                    <a:pt x="3726" y="10320"/>
                  </a:cubicBezTo>
                  <a:cubicBezTo>
                    <a:pt x="3742" y="10343"/>
                    <a:pt x="3778" y="10354"/>
                    <a:pt x="3831" y="10354"/>
                  </a:cubicBezTo>
                  <a:cubicBezTo>
                    <a:pt x="4613" y="10354"/>
                    <a:pt x="9266" y="8005"/>
                    <a:pt x="13579" y="5624"/>
                  </a:cubicBezTo>
                  <a:lnTo>
                    <a:pt x="9635" y="1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6197200" y="2252100"/>
              <a:ext cx="350750" cy="363375"/>
            </a:xfrm>
            <a:custGeom>
              <a:avLst/>
              <a:gdLst/>
              <a:ahLst/>
              <a:cxnLst/>
              <a:rect l="l" t="t" r="r" b="b"/>
              <a:pathLst>
                <a:path w="14030" h="14535" extrusionOk="0">
                  <a:moveTo>
                    <a:pt x="4165" y="0"/>
                  </a:moveTo>
                  <a:cubicBezTo>
                    <a:pt x="3021" y="3845"/>
                    <a:pt x="1" y="10213"/>
                    <a:pt x="1" y="10213"/>
                  </a:cubicBezTo>
                  <a:lnTo>
                    <a:pt x="8201" y="14535"/>
                  </a:lnTo>
                  <a:cubicBezTo>
                    <a:pt x="8201" y="14535"/>
                    <a:pt x="12430" y="9374"/>
                    <a:pt x="14030" y="3173"/>
                  </a:cubicBezTo>
                  <a:lnTo>
                    <a:pt x="4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6402250" y="2368575"/>
              <a:ext cx="134750" cy="246900"/>
            </a:xfrm>
            <a:custGeom>
              <a:avLst/>
              <a:gdLst/>
              <a:ahLst/>
              <a:cxnLst/>
              <a:rect l="l" t="t" r="r" b="b"/>
              <a:pathLst>
                <a:path w="5390" h="9876" fill="none" extrusionOk="0">
                  <a:moveTo>
                    <a:pt x="0" y="9876"/>
                  </a:moveTo>
                  <a:cubicBezTo>
                    <a:pt x="0" y="9876"/>
                    <a:pt x="4591" y="3464"/>
                    <a:pt x="5389" y="0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5"/>
            <p:cNvSpPr/>
            <p:nvPr/>
          </p:nvSpPr>
          <p:spPr>
            <a:xfrm>
              <a:off x="6197200" y="2288150"/>
              <a:ext cx="92350" cy="219300"/>
            </a:xfrm>
            <a:custGeom>
              <a:avLst/>
              <a:gdLst/>
              <a:ahLst/>
              <a:cxnLst/>
              <a:rect l="l" t="t" r="r" b="b"/>
              <a:pathLst>
                <a:path w="3694" h="8772" fill="none" extrusionOk="0">
                  <a:moveTo>
                    <a:pt x="1" y="8771"/>
                  </a:moveTo>
                  <a:cubicBezTo>
                    <a:pt x="1" y="8771"/>
                    <a:pt x="3052" y="2861"/>
                    <a:pt x="3693" y="0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5957650" y="1814050"/>
              <a:ext cx="385925" cy="546425"/>
            </a:xfrm>
            <a:custGeom>
              <a:avLst/>
              <a:gdLst/>
              <a:ahLst/>
              <a:cxnLst/>
              <a:rect l="l" t="t" r="r" b="b"/>
              <a:pathLst>
                <a:path w="15437" h="21857" extrusionOk="0">
                  <a:moveTo>
                    <a:pt x="7251" y="1"/>
                  </a:moveTo>
                  <a:lnTo>
                    <a:pt x="0" y="5799"/>
                  </a:lnTo>
                  <a:cubicBezTo>
                    <a:pt x="4606" y="11938"/>
                    <a:pt x="6153" y="18646"/>
                    <a:pt x="6256" y="21857"/>
                  </a:cubicBezTo>
                  <a:lnTo>
                    <a:pt x="15437" y="9601"/>
                  </a:lnTo>
                  <a:cubicBezTo>
                    <a:pt x="13621" y="5101"/>
                    <a:pt x="7251" y="1"/>
                    <a:pt x="72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6166475" y="1807850"/>
              <a:ext cx="202225" cy="192475"/>
            </a:xfrm>
            <a:custGeom>
              <a:avLst/>
              <a:gdLst/>
              <a:ahLst/>
              <a:cxnLst/>
              <a:rect l="l" t="t" r="r" b="b"/>
              <a:pathLst>
                <a:path w="8089" h="7699" extrusionOk="0">
                  <a:moveTo>
                    <a:pt x="3527" y="1"/>
                  </a:moveTo>
                  <a:cubicBezTo>
                    <a:pt x="2568" y="1"/>
                    <a:pt x="1852" y="170"/>
                    <a:pt x="1852" y="170"/>
                  </a:cubicBezTo>
                  <a:cubicBezTo>
                    <a:pt x="1852" y="170"/>
                    <a:pt x="1" y="5300"/>
                    <a:pt x="1649" y="6966"/>
                  </a:cubicBezTo>
                  <a:cubicBezTo>
                    <a:pt x="2115" y="7438"/>
                    <a:pt x="3077" y="7698"/>
                    <a:pt x="4030" y="7698"/>
                  </a:cubicBezTo>
                  <a:cubicBezTo>
                    <a:pt x="4827" y="7698"/>
                    <a:pt x="5618" y="7516"/>
                    <a:pt x="6108" y="7125"/>
                  </a:cubicBezTo>
                  <a:cubicBezTo>
                    <a:pt x="6906" y="6489"/>
                    <a:pt x="8088" y="2544"/>
                    <a:pt x="7635" y="1853"/>
                  </a:cubicBezTo>
                  <a:cubicBezTo>
                    <a:pt x="6633" y="323"/>
                    <a:pt x="4849" y="1"/>
                    <a:pt x="3527" y="1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6213800" y="1872550"/>
              <a:ext cx="24825" cy="52400"/>
            </a:xfrm>
            <a:custGeom>
              <a:avLst/>
              <a:gdLst/>
              <a:ahLst/>
              <a:cxnLst/>
              <a:rect l="l" t="t" r="r" b="b"/>
              <a:pathLst>
                <a:path w="993" h="2096" fill="none" extrusionOk="0">
                  <a:moveTo>
                    <a:pt x="993" y="1"/>
                  </a:moveTo>
                  <a:cubicBezTo>
                    <a:pt x="993" y="1"/>
                    <a:pt x="0" y="1213"/>
                    <a:pt x="41" y="1584"/>
                  </a:cubicBezTo>
                  <a:cubicBezTo>
                    <a:pt x="80" y="1956"/>
                    <a:pt x="940" y="2095"/>
                    <a:pt x="940" y="2095"/>
                  </a:cubicBezTo>
                </a:path>
              </a:pathLst>
            </a:custGeom>
            <a:noFill/>
            <a:ln w="5575" cap="flat" cmpd="sng">
              <a:solidFill>
                <a:srgbClr val="9950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6202175" y="1933450"/>
              <a:ext cx="68225" cy="35850"/>
            </a:xfrm>
            <a:custGeom>
              <a:avLst/>
              <a:gdLst/>
              <a:ahLst/>
              <a:cxnLst/>
              <a:rect l="l" t="t" r="r" b="b"/>
              <a:pathLst>
                <a:path w="2729" h="1434" extrusionOk="0">
                  <a:moveTo>
                    <a:pt x="409" y="0"/>
                  </a:moveTo>
                  <a:lnTo>
                    <a:pt x="409" y="0"/>
                  </a:lnTo>
                  <a:cubicBezTo>
                    <a:pt x="409" y="1"/>
                    <a:pt x="0" y="1052"/>
                    <a:pt x="893" y="1345"/>
                  </a:cubicBezTo>
                  <a:cubicBezTo>
                    <a:pt x="1081" y="1407"/>
                    <a:pt x="1254" y="1433"/>
                    <a:pt x="1412" y="1433"/>
                  </a:cubicBezTo>
                  <a:cubicBezTo>
                    <a:pt x="2307" y="1433"/>
                    <a:pt x="2729" y="590"/>
                    <a:pt x="2729" y="590"/>
                  </a:cubicBezTo>
                  <a:lnTo>
                    <a:pt x="4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6211075" y="1857225"/>
              <a:ext cx="12375" cy="15625"/>
            </a:xfrm>
            <a:custGeom>
              <a:avLst/>
              <a:gdLst/>
              <a:ahLst/>
              <a:cxnLst/>
              <a:rect l="l" t="t" r="r" b="b"/>
              <a:pathLst>
                <a:path w="495" h="625" extrusionOk="0">
                  <a:moveTo>
                    <a:pt x="313" y="0"/>
                  </a:moveTo>
                  <a:cubicBezTo>
                    <a:pt x="265" y="0"/>
                    <a:pt x="217" y="23"/>
                    <a:pt x="185" y="75"/>
                  </a:cubicBezTo>
                  <a:cubicBezTo>
                    <a:pt x="122" y="180"/>
                    <a:pt x="71" y="289"/>
                    <a:pt x="29" y="404"/>
                  </a:cubicBezTo>
                  <a:cubicBezTo>
                    <a:pt x="0" y="486"/>
                    <a:pt x="55" y="580"/>
                    <a:pt x="130" y="611"/>
                  </a:cubicBezTo>
                  <a:cubicBezTo>
                    <a:pt x="152" y="620"/>
                    <a:pt x="176" y="625"/>
                    <a:pt x="200" y="625"/>
                  </a:cubicBezTo>
                  <a:cubicBezTo>
                    <a:pt x="262" y="625"/>
                    <a:pt x="324" y="596"/>
                    <a:pt x="351" y="539"/>
                  </a:cubicBezTo>
                  <a:cubicBezTo>
                    <a:pt x="399" y="427"/>
                    <a:pt x="437" y="313"/>
                    <a:pt x="465" y="195"/>
                  </a:cubicBezTo>
                  <a:cubicBezTo>
                    <a:pt x="495" y="82"/>
                    <a:pt x="40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6214350" y="1834700"/>
              <a:ext cx="21850" cy="13200"/>
            </a:xfrm>
            <a:custGeom>
              <a:avLst/>
              <a:gdLst/>
              <a:ahLst/>
              <a:cxnLst/>
              <a:rect l="l" t="t" r="r" b="b"/>
              <a:pathLst>
                <a:path w="874" h="528" fill="none" extrusionOk="0">
                  <a:moveTo>
                    <a:pt x="874" y="527"/>
                  </a:moveTo>
                  <a:cubicBezTo>
                    <a:pt x="874" y="527"/>
                    <a:pt x="566" y="1"/>
                    <a:pt x="0" y="325"/>
                  </a:cubicBezTo>
                </a:path>
              </a:pathLst>
            </a:custGeom>
            <a:noFill/>
            <a:ln w="5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6276950" y="1880350"/>
              <a:ext cx="11475" cy="15775"/>
            </a:xfrm>
            <a:custGeom>
              <a:avLst/>
              <a:gdLst/>
              <a:ahLst/>
              <a:cxnLst/>
              <a:rect l="l" t="t" r="r" b="b"/>
              <a:pathLst>
                <a:path w="459" h="631" extrusionOk="0">
                  <a:moveTo>
                    <a:pt x="295" y="1"/>
                  </a:moveTo>
                  <a:cubicBezTo>
                    <a:pt x="243" y="1"/>
                    <a:pt x="189" y="26"/>
                    <a:pt x="164" y="75"/>
                  </a:cubicBezTo>
                  <a:cubicBezTo>
                    <a:pt x="108" y="181"/>
                    <a:pt x="61" y="293"/>
                    <a:pt x="25" y="408"/>
                  </a:cubicBezTo>
                  <a:cubicBezTo>
                    <a:pt x="0" y="498"/>
                    <a:pt x="55" y="604"/>
                    <a:pt x="147" y="625"/>
                  </a:cubicBezTo>
                  <a:cubicBezTo>
                    <a:pt x="163" y="629"/>
                    <a:pt x="179" y="630"/>
                    <a:pt x="194" y="630"/>
                  </a:cubicBezTo>
                  <a:cubicBezTo>
                    <a:pt x="273" y="630"/>
                    <a:pt x="334" y="580"/>
                    <a:pt x="365" y="501"/>
                  </a:cubicBezTo>
                  <a:cubicBezTo>
                    <a:pt x="401" y="402"/>
                    <a:pt x="427" y="298"/>
                    <a:pt x="444" y="193"/>
                  </a:cubicBezTo>
                  <a:cubicBezTo>
                    <a:pt x="459" y="117"/>
                    <a:pt x="430" y="43"/>
                    <a:pt x="356" y="13"/>
                  </a:cubicBezTo>
                  <a:cubicBezTo>
                    <a:pt x="337" y="5"/>
                    <a:pt x="316" y="1"/>
                    <a:pt x="2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6280750" y="1856300"/>
              <a:ext cx="28075" cy="18700"/>
            </a:xfrm>
            <a:custGeom>
              <a:avLst/>
              <a:gdLst/>
              <a:ahLst/>
              <a:cxnLst/>
              <a:rect l="l" t="t" r="r" b="b"/>
              <a:pathLst>
                <a:path w="1123" h="748" fill="none" extrusionOk="0">
                  <a:moveTo>
                    <a:pt x="1" y="133"/>
                  </a:moveTo>
                  <a:cubicBezTo>
                    <a:pt x="1" y="133"/>
                    <a:pt x="598" y="1"/>
                    <a:pt x="1122" y="748"/>
                  </a:cubicBezTo>
                </a:path>
              </a:pathLst>
            </a:custGeom>
            <a:noFill/>
            <a:ln w="5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6234300" y="1929375"/>
              <a:ext cx="152375" cy="159600"/>
            </a:xfrm>
            <a:custGeom>
              <a:avLst/>
              <a:gdLst/>
              <a:ahLst/>
              <a:cxnLst/>
              <a:rect l="l" t="t" r="r" b="b"/>
              <a:pathLst>
                <a:path w="6095" h="6384" extrusionOk="0">
                  <a:moveTo>
                    <a:pt x="5081" y="1"/>
                  </a:moveTo>
                  <a:lnTo>
                    <a:pt x="1" y="1595"/>
                  </a:lnTo>
                  <a:lnTo>
                    <a:pt x="66" y="4956"/>
                  </a:lnTo>
                  <a:cubicBezTo>
                    <a:pt x="812" y="6033"/>
                    <a:pt x="1767" y="6384"/>
                    <a:pt x="2695" y="6384"/>
                  </a:cubicBezTo>
                  <a:cubicBezTo>
                    <a:pt x="4441" y="6384"/>
                    <a:pt x="6095" y="5144"/>
                    <a:pt x="6095" y="5144"/>
                  </a:cubicBezTo>
                  <a:lnTo>
                    <a:pt x="5081" y="1"/>
                  </a:ln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6171800" y="1728075"/>
              <a:ext cx="262400" cy="246100"/>
            </a:xfrm>
            <a:custGeom>
              <a:avLst/>
              <a:gdLst/>
              <a:ahLst/>
              <a:cxnLst/>
              <a:rect l="l" t="t" r="r" b="b"/>
              <a:pathLst>
                <a:path w="10496" h="9844" extrusionOk="0">
                  <a:moveTo>
                    <a:pt x="4295" y="1"/>
                  </a:moveTo>
                  <a:cubicBezTo>
                    <a:pt x="3822" y="1"/>
                    <a:pt x="3340" y="124"/>
                    <a:pt x="2868" y="295"/>
                  </a:cubicBezTo>
                  <a:cubicBezTo>
                    <a:pt x="2425" y="455"/>
                    <a:pt x="2279" y="631"/>
                    <a:pt x="1910" y="919"/>
                  </a:cubicBezTo>
                  <a:cubicBezTo>
                    <a:pt x="1505" y="1234"/>
                    <a:pt x="946" y="1213"/>
                    <a:pt x="540" y="1520"/>
                  </a:cubicBezTo>
                  <a:cubicBezTo>
                    <a:pt x="114" y="1843"/>
                    <a:pt x="7" y="2435"/>
                    <a:pt x="3" y="2970"/>
                  </a:cubicBezTo>
                  <a:cubicBezTo>
                    <a:pt x="1" y="3164"/>
                    <a:pt x="10" y="3364"/>
                    <a:pt x="93" y="3540"/>
                  </a:cubicBezTo>
                  <a:cubicBezTo>
                    <a:pt x="198" y="3765"/>
                    <a:pt x="412" y="3923"/>
                    <a:pt x="639" y="4025"/>
                  </a:cubicBezTo>
                  <a:cubicBezTo>
                    <a:pt x="917" y="4152"/>
                    <a:pt x="1213" y="4189"/>
                    <a:pt x="1513" y="4189"/>
                  </a:cubicBezTo>
                  <a:cubicBezTo>
                    <a:pt x="1799" y="4189"/>
                    <a:pt x="2089" y="4156"/>
                    <a:pt x="2371" y="4134"/>
                  </a:cubicBezTo>
                  <a:cubicBezTo>
                    <a:pt x="2819" y="4101"/>
                    <a:pt x="3326" y="3842"/>
                    <a:pt x="3793" y="3842"/>
                  </a:cubicBezTo>
                  <a:cubicBezTo>
                    <a:pt x="3912" y="3842"/>
                    <a:pt x="4028" y="3859"/>
                    <a:pt x="4141" y="3901"/>
                  </a:cubicBezTo>
                  <a:cubicBezTo>
                    <a:pt x="4679" y="4102"/>
                    <a:pt x="4816" y="4761"/>
                    <a:pt x="5477" y="4813"/>
                  </a:cubicBezTo>
                  <a:cubicBezTo>
                    <a:pt x="5739" y="4833"/>
                    <a:pt x="6056" y="4786"/>
                    <a:pt x="6213" y="4996"/>
                  </a:cubicBezTo>
                  <a:cubicBezTo>
                    <a:pt x="6389" y="5233"/>
                    <a:pt x="6295" y="5623"/>
                    <a:pt x="6435" y="5898"/>
                  </a:cubicBezTo>
                  <a:cubicBezTo>
                    <a:pt x="6566" y="6158"/>
                    <a:pt x="6796" y="6390"/>
                    <a:pt x="6964" y="6629"/>
                  </a:cubicBezTo>
                  <a:cubicBezTo>
                    <a:pt x="7299" y="7105"/>
                    <a:pt x="7773" y="7430"/>
                    <a:pt x="7603" y="8050"/>
                  </a:cubicBezTo>
                  <a:cubicBezTo>
                    <a:pt x="7485" y="8481"/>
                    <a:pt x="7006" y="9173"/>
                    <a:pt x="7204" y="9630"/>
                  </a:cubicBezTo>
                  <a:cubicBezTo>
                    <a:pt x="7265" y="9770"/>
                    <a:pt x="7442" y="9844"/>
                    <a:pt x="7664" y="9844"/>
                  </a:cubicBezTo>
                  <a:cubicBezTo>
                    <a:pt x="7917" y="9844"/>
                    <a:pt x="8230" y="9747"/>
                    <a:pt x="8497" y="9544"/>
                  </a:cubicBezTo>
                  <a:cubicBezTo>
                    <a:pt x="9013" y="9152"/>
                    <a:pt x="9167" y="8403"/>
                    <a:pt x="9293" y="7807"/>
                  </a:cubicBezTo>
                  <a:cubicBezTo>
                    <a:pt x="9339" y="7588"/>
                    <a:pt x="9380" y="7376"/>
                    <a:pt x="9431" y="7166"/>
                  </a:cubicBezTo>
                  <a:cubicBezTo>
                    <a:pt x="9474" y="6981"/>
                    <a:pt x="9528" y="6799"/>
                    <a:pt x="9591" y="6619"/>
                  </a:cubicBezTo>
                  <a:cubicBezTo>
                    <a:pt x="9747" y="6184"/>
                    <a:pt x="9985" y="5801"/>
                    <a:pt x="10156" y="5374"/>
                  </a:cubicBezTo>
                  <a:cubicBezTo>
                    <a:pt x="10496" y="4520"/>
                    <a:pt x="10214" y="3461"/>
                    <a:pt x="9493" y="2890"/>
                  </a:cubicBezTo>
                  <a:cubicBezTo>
                    <a:pt x="9365" y="2789"/>
                    <a:pt x="9225" y="2701"/>
                    <a:pt x="9112" y="2584"/>
                  </a:cubicBezTo>
                  <a:cubicBezTo>
                    <a:pt x="8857" y="2320"/>
                    <a:pt x="8768" y="1944"/>
                    <a:pt x="8621" y="1608"/>
                  </a:cubicBezTo>
                  <a:cubicBezTo>
                    <a:pt x="8500" y="1334"/>
                    <a:pt x="8324" y="1068"/>
                    <a:pt x="8059" y="928"/>
                  </a:cubicBezTo>
                  <a:cubicBezTo>
                    <a:pt x="7873" y="829"/>
                    <a:pt x="7668" y="801"/>
                    <a:pt x="7456" y="801"/>
                  </a:cubicBezTo>
                  <a:cubicBezTo>
                    <a:pt x="7187" y="801"/>
                    <a:pt x="6907" y="845"/>
                    <a:pt x="6638" y="845"/>
                  </a:cubicBezTo>
                  <a:cubicBezTo>
                    <a:pt x="6426" y="845"/>
                    <a:pt x="6222" y="818"/>
                    <a:pt x="6037" y="719"/>
                  </a:cubicBezTo>
                  <a:cubicBezTo>
                    <a:pt x="5905" y="648"/>
                    <a:pt x="5794" y="547"/>
                    <a:pt x="5676" y="458"/>
                  </a:cubicBezTo>
                  <a:cubicBezTo>
                    <a:pt x="5238" y="127"/>
                    <a:pt x="4771" y="1"/>
                    <a:pt x="42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5"/>
            <p:cNvSpPr/>
            <p:nvPr/>
          </p:nvSpPr>
          <p:spPr>
            <a:xfrm>
              <a:off x="6338200" y="1894200"/>
              <a:ext cx="51850" cy="62950"/>
            </a:xfrm>
            <a:custGeom>
              <a:avLst/>
              <a:gdLst/>
              <a:ahLst/>
              <a:cxnLst/>
              <a:rect l="l" t="t" r="r" b="b"/>
              <a:pathLst>
                <a:path w="2074" h="2518" extrusionOk="0">
                  <a:moveTo>
                    <a:pt x="1197" y="1"/>
                  </a:moveTo>
                  <a:cubicBezTo>
                    <a:pt x="957" y="1"/>
                    <a:pt x="683" y="176"/>
                    <a:pt x="405" y="626"/>
                  </a:cubicBezTo>
                  <a:lnTo>
                    <a:pt x="1" y="2134"/>
                  </a:lnTo>
                  <a:cubicBezTo>
                    <a:pt x="56" y="2394"/>
                    <a:pt x="217" y="2517"/>
                    <a:pt x="439" y="2517"/>
                  </a:cubicBezTo>
                  <a:cubicBezTo>
                    <a:pt x="657" y="2517"/>
                    <a:pt x="934" y="2398"/>
                    <a:pt x="1230" y="2172"/>
                  </a:cubicBezTo>
                  <a:cubicBezTo>
                    <a:pt x="1524" y="1945"/>
                    <a:pt x="2074" y="759"/>
                    <a:pt x="1673" y="264"/>
                  </a:cubicBezTo>
                  <a:cubicBezTo>
                    <a:pt x="1544" y="103"/>
                    <a:pt x="1380" y="1"/>
                    <a:pt x="1197" y="1"/>
                  </a:cubicBezTo>
                  <a:close/>
                </a:path>
              </a:pathLst>
            </a:custGeom>
            <a:solidFill>
              <a:srgbClr val="EF9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6239325" y="1980850"/>
              <a:ext cx="84625" cy="22075"/>
            </a:xfrm>
            <a:custGeom>
              <a:avLst/>
              <a:gdLst/>
              <a:ahLst/>
              <a:cxnLst/>
              <a:rect l="l" t="t" r="r" b="b"/>
              <a:pathLst>
                <a:path w="3385" h="883" fill="none" extrusionOk="0">
                  <a:moveTo>
                    <a:pt x="1" y="820"/>
                  </a:moveTo>
                  <a:cubicBezTo>
                    <a:pt x="1844" y="883"/>
                    <a:pt x="3384" y="1"/>
                    <a:pt x="3384" y="1"/>
                  </a:cubicBezTo>
                </a:path>
              </a:pathLst>
            </a:custGeom>
            <a:noFill/>
            <a:ln w="8375" cap="flat" cmpd="sng">
              <a:solidFill>
                <a:srgbClr val="9950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6100525" y="2167200"/>
              <a:ext cx="14350" cy="163700"/>
            </a:xfrm>
            <a:custGeom>
              <a:avLst/>
              <a:gdLst/>
              <a:ahLst/>
              <a:cxnLst/>
              <a:rect l="l" t="t" r="r" b="b"/>
              <a:pathLst>
                <a:path w="574" h="6548" fill="none" extrusionOk="0">
                  <a:moveTo>
                    <a:pt x="451" y="6548"/>
                  </a:moveTo>
                  <a:cubicBezTo>
                    <a:pt x="451" y="6548"/>
                    <a:pt x="573" y="1533"/>
                    <a:pt x="1" y="1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6223500" y="2066125"/>
              <a:ext cx="183300" cy="49725"/>
            </a:xfrm>
            <a:custGeom>
              <a:avLst/>
              <a:gdLst/>
              <a:ahLst/>
              <a:cxnLst/>
              <a:rect l="l" t="t" r="r" b="b"/>
              <a:pathLst>
                <a:path w="7332" h="1989" fill="none" extrusionOk="0">
                  <a:moveTo>
                    <a:pt x="1" y="403"/>
                  </a:moveTo>
                  <a:cubicBezTo>
                    <a:pt x="1" y="403"/>
                    <a:pt x="913" y="1989"/>
                    <a:pt x="3379" y="1935"/>
                  </a:cubicBezTo>
                  <a:cubicBezTo>
                    <a:pt x="6175" y="1875"/>
                    <a:pt x="7332" y="1"/>
                    <a:pt x="7332" y="1"/>
                  </a:cubicBezTo>
                </a:path>
              </a:pathLst>
            </a:custGeom>
            <a:noFill/>
            <a:ln w="8375" cap="flat" cmpd="sng">
              <a:solidFill>
                <a:schemeClr val="accent2"/>
              </a:solidFill>
              <a:prstDash val="solid"/>
              <a:miter lim="131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evolution of media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C6F7F-7B55-E343-8DC3-C56F502E9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The New York Times, first issue">
            <a:extLst>
              <a:ext uri="{FF2B5EF4-FFF2-40B4-BE49-F238E27FC236}">
                <a16:creationId xmlns:a16="http://schemas.microsoft.com/office/drawing/2014/main" id="{A02F1689-B788-924E-A339-5ED2892D48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383"/>
          <a:stretch/>
        </p:blipFill>
        <p:spPr bwMode="auto">
          <a:xfrm>
            <a:off x="1859974" y="1204100"/>
            <a:ext cx="5424052" cy="35242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6478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evolution of media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C6F7F-7B55-E343-8DC3-C56F502E9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8" name="Picture 4" descr="The Federalist Papers: A Collection of Essays Written in Favour of the New  Constitution: Hamilton, Alexander, Madison, James, Jay, John:  9780692528310: Amazon.com: Books">
            <a:extLst>
              <a:ext uri="{FF2B5EF4-FFF2-40B4-BE49-F238E27FC236}">
                <a16:creationId xmlns:a16="http://schemas.microsoft.com/office/drawing/2014/main" id="{14C7251A-1E9E-F74E-B4BD-FF9922AFB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259" y="1204100"/>
            <a:ext cx="2148194" cy="322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068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evolution of media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C6F7F-7B55-E343-8DC3-C56F502E9F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Women of McCann — PhD psychologist Herta Herzog joined McCann in...">
            <a:extLst>
              <a:ext uri="{FF2B5EF4-FFF2-40B4-BE49-F238E27FC236}">
                <a16:creationId xmlns:a16="http://schemas.microsoft.com/office/drawing/2014/main" id="{87321735-C9F3-9B40-A622-3291AC4B1A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5011" y="1204099"/>
            <a:ext cx="3260564" cy="32208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istening to English Online - Ochsenmeier.com">
            <a:extLst>
              <a:ext uri="{FF2B5EF4-FFF2-40B4-BE49-F238E27FC236}">
                <a16:creationId xmlns:a16="http://schemas.microsoft.com/office/drawing/2014/main" id="{7BDF963F-AF45-3F47-8DD1-F5E6461CF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100" y="1204099"/>
            <a:ext cx="5117492" cy="3220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9368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evolution of media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124" name="Picture 4" descr="CBS Evening News with Walter Cronkite (TV Series 1962–1981) - IMDb">
            <a:extLst>
              <a:ext uri="{FF2B5EF4-FFF2-40B4-BE49-F238E27FC236}">
                <a16:creationId xmlns:a16="http://schemas.microsoft.com/office/drawing/2014/main" id="{F87A5D44-8200-D443-A1BF-25A2E6E53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128457"/>
            <a:ext cx="4419600" cy="3314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36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428542" y="527750"/>
            <a:ext cx="6045613" cy="3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evolution of media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300AD66-EFD3-6F4D-B3CA-92CB606C3A9A}"/>
              </a:ext>
            </a:extLst>
          </p:cNvPr>
          <p:cNvGrpSpPr/>
          <p:nvPr/>
        </p:nvGrpSpPr>
        <p:grpSpPr>
          <a:xfrm>
            <a:off x="504317" y="373882"/>
            <a:ext cx="875008" cy="689436"/>
            <a:chOff x="545138" y="562186"/>
            <a:chExt cx="875008" cy="689436"/>
          </a:xfrm>
        </p:grpSpPr>
        <p:sp>
          <p:nvSpPr>
            <p:cNvPr id="5" name="Google Shape;836;p38">
              <a:extLst>
                <a:ext uri="{FF2B5EF4-FFF2-40B4-BE49-F238E27FC236}">
                  <a16:creationId xmlns:a16="http://schemas.microsoft.com/office/drawing/2014/main" id="{E46A6C50-8654-394E-8CA1-CC55B8CC5F0D}"/>
                </a:ext>
              </a:extLst>
            </p:cNvPr>
            <p:cNvSpPr/>
            <p:nvPr/>
          </p:nvSpPr>
          <p:spPr>
            <a:xfrm rot="-10251427">
              <a:off x="545138" y="562186"/>
              <a:ext cx="875008" cy="689436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850;p38">
              <a:extLst>
                <a:ext uri="{FF2B5EF4-FFF2-40B4-BE49-F238E27FC236}">
                  <a16:creationId xmlns:a16="http://schemas.microsoft.com/office/drawing/2014/main" id="{45A3BF9E-2AC2-134C-97B5-2258FD5E9911}"/>
                </a:ext>
              </a:extLst>
            </p:cNvPr>
            <p:cNvGrpSpPr/>
            <p:nvPr/>
          </p:nvGrpSpPr>
          <p:grpSpPr>
            <a:xfrm>
              <a:off x="767557" y="662492"/>
              <a:ext cx="433458" cy="435765"/>
              <a:chOff x="3095745" y="3805393"/>
              <a:chExt cx="352840" cy="354717"/>
            </a:xfrm>
          </p:grpSpPr>
          <p:sp>
            <p:nvSpPr>
              <p:cNvPr id="7" name="Google Shape;851;p38">
                <a:extLst>
                  <a:ext uri="{FF2B5EF4-FFF2-40B4-BE49-F238E27FC236}">
                    <a16:creationId xmlns:a16="http://schemas.microsoft.com/office/drawing/2014/main" id="{BBD92763-3F43-EB40-9C8D-623B44C8B596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52;p38">
                <a:extLst>
                  <a:ext uri="{FF2B5EF4-FFF2-40B4-BE49-F238E27FC236}">
                    <a16:creationId xmlns:a16="http://schemas.microsoft.com/office/drawing/2014/main" id="{3046374D-2F1E-044C-BC47-7217A75C5F6F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53;p38">
                <a:extLst>
                  <a:ext uri="{FF2B5EF4-FFF2-40B4-BE49-F238E27FC236}">
                    <a16:creationId xmlns:a16="http://schemas.microsoft.com/office/drawing/2014/main" id="{008A230D-29A9-1342-849F-3E35B6F6457B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54;p38">
                <a:extLst>
                  <a:ext uri="{FF2B5EF4-FFF2-40B4-BE49-F238E27FC236}">
                    <a16:creationId xmlns:a16="http://schemas.microsoft.com/office/drawing/2014/main" id="{A8682623-48D3-4E4F-AB71-D4A2B8E3AA4C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5;p38">
                <a:extLst>
                  <a:ext uri="{FF2B5EF4-FFF2-40B4-BE49-F238E27FC236}">
                    <a16:creationId xmlns:a16="http://schemas.microsoft.com/office/drawing/2014/main" id="{A3B231A6-4E38-434B-AA2C-08B58C797BD3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6;p38">
                <a:extLst>
                  <a:ext uri="{FF2B5EF4-FFF2-40B4-BE49-F238E27FC236}">
                    <a16:creationId xmlns:a16="http://schemas.microsoft.com/office/drawing/2014/main" id="{214736EE-BB57-B64B-8822-EE0E73E8E78D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170" name="Picture 2">
            <a:extLst>
              <a:ext uri="{FF2B5EF4-FFF2-40B4-BE49-F238E27FC236}">
                <a16:creationId xmlns:a16="http://schemas.microsoft.com/office/drawing/2014/main" id="{93CEEF94-3780-6F4B-A44A-188BFE83C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493" y="2402744"/>
            <a:ext cx="925169" cy="919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ED080676-F956-0445-9118-09BCFCF97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6129" y="1242043"/>
            <a:ext cx="6435433" cy="324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8024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ss Media Marketing Plan">
  <a:themeElements>
    <a:clrScheme name="Simple Light">
      <a:dk1>
        <a:srgbClr val="E79898"/>
      </a:dk1>
      <a:lt1>
        <a:srgbClr val="CE9FBC"/>
      </a:lt1>
      <a:dk2>
        <a:srgbClr val="92CCCA"/>
      </a:dk2>
      <a:lt2>
        <a:srgbClr val="224253"/>
      </a:lt2>
      <a:accent1>
        <a:srgbClr val="F8E6DC"/>
      </a:accent1>
      <a:accent2>
        <a:srgbClr val="224253"/>
      </a:accent2>
      <a:accent3>
        <a:srgbClr val="509195"/>
      </a:accent3>
      <a:accent4>
        <a:srgbClr val="92CCCA"/>
      </a:accent4>
      <a:accent5>
        <a:srgbClr val="CE9FBC"/>
      </a:accent5>
      <a:accent6>
        <a:srgbClr val="AA88A1"/>
      </a:accent6>
      <a:hlink>
        <a:srgbClr val="2242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1589</TotalTime>
  <Words>617</Words>
  <Application>Microsoft Macintosh PowerPoint</Application>
  <PresentationFormat>On-screen Show (16:9)</PresentationFormat>
  <Paragraphs>106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Abril Fatface</vt:lpstr>
      <vt:lpstr>DM Sans</vt:lpstr>
      <vt:lpstr>Arial</vt:lpstr>
      <vt:lpstr>Mass Media Marketing Plan</vt:lpstr>
      <vt:lpstr>MEDIA &amp; THE PUBLIC</vt:lpstr>
      <vt:lpstr>PowerPoint Presentation</vt:lpstr>
      <vt:lpstr>The intellectual origins of political communication</vt:lpstr>
      <vt:lpstr>A BRIEF HISTORY OF MEDIA (EFFECT)</vt:lpstr>
      <vt:lpstr>The evolution of media</vt:lpstr>
      <vt:lpstr>The evolution of media</vt:lpstr>
      <vt:lpstr>The evolution of media</vt:lpstr>
      <vt:lpstr>The evolution of media</vt:lpstr>
      <vt:lpstr>The evolution of media</vt:lpstr>
      <vt:lpstr>The evolution of media</vt:lpstr>
      <vt:lpstr>The evolution of media</vt:lpstr>
      <vt:lpstr>The evolution of media</vt:lpstr>
      <vt:lpstr>Strong/Powerful media effect</vt:lpstr>
      <vt:lpstr>Strong/powerful media effects era</vt:lpstr>
      <vt:lpstr>The invasion from Mars?</vt:lpstr>
      <vt:lpstr>Limited media effects era</vt:lpstr>
      <vt:lpstr>The renaissance of strong media effect</vt:lpstr>
      <vt:lpstr>The negotiated/transactional effects era</vt:lpstr>
      <vt:lpstr>PowerPoint Presentation</vt:lpstr>
      <vt:lpstr>A new era of media and politics?</vt:lpstr>
      <vt:lpstr>A new era of media and politics?</vt:lpstr>
      <vt:lpstr>A new era of media and politics?</vt:lpstr>
      <vt:lpstr>PowerPoint Presentation</vt:lpstr>
      <vt:lpstr>END OF MASS MEDIA?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&amp; THE PUBLIC</dc:title>
  <cp:lastModifiedBy>Wang, Ryan Y.</cp:lastModifiedBy>
  <cp:revision>14</cp:revision>
  <dcterms:modified xsi:type="dcterms:W3CDTF">2022-01-19T08:19:09Z</dcterms:modified>
</cp:coreProperties>
</file>